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274" r:id="rId6"/>
    <p:sldId id="350" r:id="rId7"/>
    <p:sldId id="385" r:id="rId8"/>
    <p:sldId id="386" r:id="rId9"/>
    <p:sldId id="401" r:id="rId10"/>
    <p:sldId id="387" r:id="rId11"/>
    <p:sldId id="404" r:id="rId12"/>
    <p:sldId id="388" r:id="rId13"/>
    <p:sldId id="389" r:id="rId14"/>
    <p:sldId id="390" r:id="rId15"/>
    <p:sldId id="410" r:id="rId16"/>
    <p:sldId id="402" r:id="rId17"/>
    <p:sldId id="391" r:id="rId18"/>
    <p:sldId id="392" r:id="rId19"/>
    <p:sldId id="393" r:id="rId20"/>
    <p:sldId id="394" r:id="rId21"/>
    <p:sldId id="409" r:id="rId22"/>
    <p:sldId id="395" r:id="rId23"/>
    <p:sldId id="396" r:id="rId24"/>
    <p:sldId id="397" r:id="rId25"/>
    <p:sldId id="398" r:id="rId26"/>
    <p:sldId id="399" r:id="rId27"/>
    <p:sldId id="403" r:id="rId28"/>
    <p:sldId id="407" r:id="rId29"/>
    <p:sldId id="411" r:id="rId30"/>
    <p:sldId id="408" r:id="rId31"/>
    <p:sldId id="400" r:id="rId32"/>
    <p:sldId id="415" r:id="rId33"/>
    <p:sldId id="413" r:id="rId34"/>
    <p:sldId id="405" r:id="rId35"/>
    <p:sldId id="412" r:id="rId36"/>
    <p:sldId id="406" r:id="rId37"/>
    <p:sldId id="383"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109" d="100"/>
          <a:sy n="109" d="100"/>
        </p:scale>
        <p:origin x="132" y="228"/>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44FFCC98-4537-4AC4-90C4-65DA718536CF}"/>
    <pc:docChg chg="custSel addSld modSld sldOrd">
      <pc:chgData name="Gé Verbeek" userId="20d2065d-8055-4a68-a463-00777506795f" providerId="ADAL" clId="{44FFCC98-4537-4AC4-90C4-65DA718536CF}" dt="2022-09-14T14:21:41.709" v="974" actId="20577"/>
      <pc:docMkLst>
        <pc:docMk/>
      </pc:docMkLst>
      <pc:sldChg chg="modSp">
        <pc:chgData name="Gé Verbeek" userId="20d2065d-8055-4a68-a463-00777506795f" providerId="ADAL" clId="{44FFCC98-4537-4AC4-90C4-65DA718536CF}" dt="2022-09-14T12:54:40.218" v="129" actId="20577"/>
        <pc:sldMkLst>
          <pc:docMk/>
          <pc:sldMk cId="3985291533" sldId="350"/>
        </pc:sldMkLst>
        <pc:spChg chg="mod">
          <ac:chgData name="Gé Verbeek" userId="20d2065d-8055-4a68-a463-00777506795f" providerId="ADAL" clId="{44FFCC98-4537-4AC4-90C4-65DA718536CF}" dt="2022-09-14T12:54:40.218" v="129" actId="20577"/>
          <ac:spMkLst>
            <pc:docMk/>
            <pc:sldMk cId="3985291533" sldId="350"/>
            <ac:spMk id="4" creationId="{330B07F8-683C-4464-ADBA-6155E907C122}"/>
          </ac:spMkLst>
        </pc:spChg>
        <pc:spChg chg="mod">
          <ac:chgData name="Gé Verbeek" userId="20d2065d-8055-4a68-a463-00777506795f" providerId="ADAL" clId="{44FFCC98-4537-4AC4-90C4-65DA718536CF}" dt="2022-09-14T12:53:51.557" v="32" actId="6549"/>
          <ac:spMkLst>
            <pc:docMk/>
            <pc:sldMk cId="3985291533" sldId="350"/>
            <ac:spMk id="5122" creationId="{80899F95-2E30-4511-922B-B88C19CF0D84}"/>
          </ac:spMkLst>
        </pc:spChg>
      </pc:sldChg>
      <pc:sldChg chg="modSp modAnim">
        <pc:chgData name="Gé Verbeek" userId="20d2065d-8055-4a68-a463-00777506795f" providerId="ADAL" clId="{44FFCC98-4537-4AC4-90C4-65DA718536CF}" dt="2022-09-14T12:57:00.689" v="154"/>
        <pc:sldMkLst>
          <pc:docMk/>
          <pc:sldMk cId="1275218087" sldId="385"/>
        </pc:sldMkLst>
        <pc:spChg chg="mod">
          <ac:chgData name="Gé Verbeek" userId="20d2065d-8055-4a68-a463-00777506795f" providerId="ADAL" clId="{44FFCC98-4537-4AC4-90C4-65DA718536CF}" dt="2022-09-14T12:54:53.915" v="143" actId="20577"/>
          <ac:spMkLst>
            <pc:docMk/>
            <pc:sldMk cId="1275218087" sldId="385"/>
            <ac:spMk id="5122" creationId="{80899F95-2E30-4511-922B-B88C19CF0D84}"/>
          </ac:spMkLst>
        </pc:spChg>
        <pc:spChg chg="mod">
          <ac:chgData name="Gé Verbeek" userId="20d2065d-8055-4a68-a463-00777506795f" providerId="ADAL" clId="{44FFCC98-4537-4AC4-90C4-65DA718536CF}" dt="2022-09-14T12:56:39.436" v="151" actId="20577"/>
          <ac:spMkLst>
            <pc:docMk/>
            <pc:sldMk cId="1275218087" sldId="385"/>
            <ac:spMk id="7171" creationId="{E224BC8B-2913-4038-A10D-36A485D9D174}"/>
          </ac:spMkLst>
        </pc:spChg>
      </pc:sldChg>
      <pc:sldChg chg="modSp modAnim">
        <pc:chgData name="Gé Verbeek" userId="20d2065d-8055-4a68-a463-00777506795f" providerId="ADAL" clId="{44FFCC98-4537-4AC4-90C4-65DA718536CF}" dt="2022-09-14T13:05:07.499" v="294" actId="20577"/>
        <pc:sldMkLst>
          <pc:docMk/>
          <pc:sldMk cId="82164136" sldId="386"/>
        </pc:sldMkLst>
        <pc:spChg chg="mod">
          <ac:chgData name="Gé Verbeek" userId="20d2065d-8055-4a68-a463-00777506795f" providerId="ADAL" clId="{44FFCC98-4537-4AC4-90C4-65DA718536CF}" dt="2022-09-14T13:01:40.618" v="164" actId="20577"/>
          <ac:spMkLst>
            <pc:docMk/>
            <pc:sldMk cId="82164136" sldId="386"/>
            <ac:spMk id="5122" creationId="{80899F95-2E30-4511-922B-B88C19CF0D84}"/>
          </ac:spMkLst>
        </pc:spChg>
        <pc:spChg chg="mod">
          <ac:chgData name="Gé Verbeek" userId="20d2065d-8055-4a68-a463-00777506795f" providerId="ADAL" clId="{44FFCC98-4537-4AC4-90C4-65DA718536CF}" dt="2022-09-14T13:05:07.499" v="294" actId="20577"/>
          <ac:spMkLst>
            <pc:docMk/>
            <pc:sldMk cId="82164136" sldId="386"/>
            <ac:spMk id="7171" creationId="{E224BC8B-2913-4038-A10D-36A485D9D174}"/>
          </ac:spMkLst>
        </pc:spChg>
      </pc:sldChg>
      <pc:sldChg chg="addSp delSp modSp modAnim">
        <pc:chgData name="Gé Verbeek" userId="20d2065d-8055-4a68-a463-00777506795f" providerId="ADAL" clId="{44FFCC98-4537-4AC4-90C4-65DA718536CF}" dt="2022-09-14T13:11:07.358" v="335"/>
        <pc:sldMkLst>
          <pc:docMk/>
          <pc:sldMk cId="3710185648" sldId="387"/>
        </pc:sldMkLst>
        <pc:spChg chg="mod">
          <ac:chgData name="Gé Verbeek" userId="20d2065d-8055-4a68-a463-00777506795f" providerId="ADAL" clId="{44FFCC98-4537-4AC4-90C4-65DA718536CF}" dt="2022-09-14T13:06:01.833" v="299"/>
          <ac:spMkLst>
            <pc:docMk/>
            <pc:sldMk cId="3710185648" sldId="387"/>
            <ac:spMk id="5122" creationId="{80899F95-2E30-4511-922B-B88C19CF0D84}"/>
          </ac:spMkLst>
        </pc:spChg>
        <pc:spChg chg="mod">
          <ac:chgData name="Gé Verbeek" userId="20d2065d-8055-4a68-a463-00777506795f" providerId="ADAL" clId="{44FFCC98-4537-4AC4-90C4-65DA718536CF}" dt="2022-09-14T13:10:49.694" v="330" actId="20577"/>
          <ac:spMkLst>
            <pc:docMk/>
            <pc:sldMk cId="3710185648" sldId="387"/>
            <ac:spMk id="7171" creationId="{E224BC8B-2913-4038-A10D-36A485D9D174}"/>
          </ac:spMkLst>
        </pc:spChg>
        <pc:picChg chg="add del">
          <ac:chgData name="Gé Verbeek" userId="20d2065d-8055-4a68-a463-00777506795f" providerId="ADAL" clId="{44FFCC98-4537-4AC4-90C4-65DA718536CF}" dt="2022-09-14T13:10:00.543" v="325" actId="478"/>
          <ac:picMkLst>
            <pc:docMk/>
            <pc:sldMk cId="3710185648" sldId="387"/>
            <ac:picMk id="1026" creationId="{467853CE-A62F-43DD-89C0-D992C35550DA}"/>
          </ac:picMkLst>
        </pc:picChg>
        <pc:picChg chg="add mod">
          <ac:chgData name="Gé Verbeek" userId="20d2065d-8055-4a68-a463-00777506795f" providerId="ADAL" clId="{44FFCC98-4537-4AC4-90C4-65DA718536CF}" dt="2022-09-14T13:10:06.483" v="326" actId="1076"/>
          <ac:picMkLst>
            <pc:docMk/>
            <pc:sldMk cId="3710185648" sldId="387"/>
            <ac:picMk id="1028" creationId="{E43DF6F8-0574-4FD6-B8E3-F44D099778E2}"/>
          </ac:picMkLst>
        </pc:picChg>
        <pc:picChg chg="add mod">
          <ac:chgData name="Gé Verbeek" userId="20d2065d-8055-4a68-a463-00777506795f" providerId="ADAL" clId="{44FFCC98-4537-4AC4-90C4-65DA718536CF}" dt="2022-09-14T13:10:48.195" v="329" actId="1076"/>
          <ac:picMkLst>
            <pc:docMk/>
            <pc:sldMk cId="3710185648" sldId="387"/>
            <ac:picMk id="1030" creationId="{4DA2E751-ABD9-47F2-8018-6BA686E96BC4}"/>
          </ac:picMkLst>
        </pc:picChg>
      </pc:sldChg>
      <pc:sldChg chg="modSp modAnim">
        <pc:chgData name="Gé Verbeek" userId="20d2065d-8055-4a68-a463-00777506795f" providerId="ADAL" clId="{44FFCC98-4537-4AC4-90C4-65DA718536CF}" dt="2022-09-14T13:12:02.460" v="343"/>
        <pc:sldMkLst>
          <pc:docMk/>
          <pc:sldMk cId="3728083005" sldId="388"/>
        </pc:sldMkLst>
        <pc:spChg chg="mod">
          <ac:chgData name="Gé Verbeek" userId="20d2065d-8055-4a68-a463-00777506795f" providerId="ADAL" clId="{44FFCC98-4537-4AC4-90C4-65DA718536CF}" dt="2022-09-14T13:11:43.527" v="338"/>
          <ac:spMkLst>
            <pc:docMk/>
            <pc:sldMk cId="3728083005" sldId="388"/>
            <ac:spMk id="5122" creationId="{80899F95-2E30-4511-922B-B88C19CF0D84}"/>
          </ac:spMkLst>
        </pc:spChg>
        <pc:spChg chg="mod">
          <ac:chgData name="Gé Verbeek" userId="20d2065d-8055-4a68-a463-00777506795f" providerId="ADAL" clId="{44FFCC98-4537-4AC4-90C4-65DA718536CF}" dt="2022-09-14T13:11:57.299" v="342" actId="20577"/>
          <ac:spMkLst>
            <pc:docMk/>
            <pc:sldMk cId="3728083005" sldId="388"/>
            <ac:spMk id="7171" creationId="{E224BC8B-2913-4038-A10D-36A485D9D174}"/>
          </ac:spMkLst>
        </pc:spChg>
      </pc:sldChg>
      <pc:sldChg chg="modSp modAnim">
        <pc:chgData name="Gé Verbeek" userId="20d2065d-8055-4a68-a463-00777506795f" providerId="ADAL" clId="{44FFCC98-4537-4AC4-90C4-65DA718536CF}" dt="2022-09-14T13:13:42.378" v="365"/>
        <pc:sldMkLst>
          <pc:docMk/>
          <pc:sldMk cId="2020396417" sldId="389"/>
        </pc:sldMkLst>
        <pc:spChg chg="mod">
          <ac:chgData name="Gé Verbeek" userId="20d2065d-8055-4a68-a463-00777506795f" providerId="ADAL" clId="{44FFCC98-4537-4AC4-90C4-65DA718536CF}" dt="2022-09-14T13:12:49.097" v="346"/>
          <ac:spMkLst>
            <pc:docMk/>
            <pc:sldMk cId="2020396417" sldId="389"/>
            <ac:spMk id="5122" creationId="{80899F95-2E30-4511-922B-B88C19CF0D84}"/>
          </ac:spMkLst>
        </pc:spChg>
        <pc:spChg chg="mod">
          <ac:chgData name="Gé Verbeek" userId="20d2065d-8055-4a68-a463-00777506795f" providerId="ADAL" clId="{44FFCC98-4537-4AC4-90C4-65DA718536CF}" dt="2022-09-14T13:13:36.144" v="364" actId="20577"/>
          <ac:spMkLst>
            <pc:docMk/>
            <pc:sldMk cId="2020396417" sldId="389"/>
            <ac:spMk id="7171" creationId="{E224BC8B-2913-4038-A10D-36A485D9D174}"/>
          </ac:spMkLst>
        </pc:spChg>
      </pc:sldChg>
      <pc:sldChg chg="modSp modAnim">
        <pc:chgData name="Gé Verbeek" userId="20d2065d-8055-4a68-a463-00777506795f" providerId="ADAL" clId="{44FFCC98-4537-4AC4-90C4-65DA718536CF}" dt="2022-09-14T13:41:46.819" v="735" actId="20577"/>
        <pc:sldMkLst>
          <pc:docMk/>
          <pc:sldMk cId="4114310772" sldId="390"/>
        </pc:sldMkLst>
        <pc:spChg chg="mod">
          <ac:chgData name="Gé Verbeek" userId="20d2065d-8055-4a68-a463-00777506795f" providerId="ADAL" clId="{44FFCC98-4537-4AC4-90C4-65DA718536CF}" dt="2022-09-14T13:14:34.852" v="378" actId="20577"/>
          <ac:spMkLst>
            <pc:docMk/>
            <pc:sldMk cId="4114310772" sldId="390"/>
            <ac:spMk id="5122" creationId="{80899F95-2E30-4511-922B-B88C19CF0D84}"/>
          </ac:spMkLst>
        </pc:spChg>
        <pc:spChg chg="mod">
          <ac:chgData name="Gé Verbeek" userId="20d2065d-8055-4a68-a463-00777506795f" providerId="ADAL" clId="{44FFCC98-4537-4AC4-90C4-65DA718536CF}" dt="2022-09-14T13:41:46.819" v="735" actId="20577"/>
          <ac:spMkLst>
            <pc:docMk/>
            <pc:sldMk cId="4114310772" sldId="390"/>
            <ac:spMk id="7171" creationId="{E224BC8B-2913-4038-A10D-36A485D9D174}"/>
          </ac:spMkLst>
        </pc:spChg>
      </pc:sldChg>
      <pc:sldChg chg="modSp modAnim">
        <pc:chgData name="Gé Verbeek" userId="20d2065d-8055-4a68-a463-00777506795f" providerId="ADAL" clId="{44FFCC98-4537-4AC4-90C4-65DA718536CF}" dt="2022-09-14T13:18:15.605" v="490" actId="1076"/>
        <pc:sldMkLst>
          <pc:docMk/>
          <pc:sldMk cId="2990189503" sldId="391"/>
        </pc:sldMkLst>
        <pc:spChg chg="mod">
          <ac:chgData name="Gé Verbeek" userId="20d2065d-8055-4a68-a463-00777506795f" providerId="ADAL" clId="{44FFCC98-4537-4AC4-90C4-65DA718536CF}" dt="2022-09-14T13:17:43.151" v="486"/>
          <ac:spMkLst>
            <pc:docMk/>
            <pc:sldMk cId="2990189503" sldId="391"/>
            <ac:spMk id="5122" creationId="{80899F95-2E30-4511-922B-B88C19CF0D84}"/>
          </ac:spMkLst>
        </pc:spChg>
        <pc:spChg chg="mod">
          <ac:chgData name="Gé Verbeek" userId="20d2065d-8055-4a68-a463-00777506795f" providerId="ADAL" clId="{44FFCC98-4537-4AC4-90C4-65DA718536CF}" dt="2022-09-14T13:18:15.605" v="490" actId="1076"/>
          <ac:spMkLst>
            <pc:docMk/>
            <pc:sldMk cId="2990189503" sldId="391"/>
            <ac:spMk id="7171" creationId="{E224BC8B-2913-4038-A10D-36A485D9D174}"/>
          </ac:spMkLst>
        </pc:spChg>
      </pc:sldChg>
      <pc:sldChg chg="modSp modAnim">
        <pc:chgData name="Gé Verbeek" userId="20d2065d-8055-4a68-a463-00777506795f" providerId="ADAL" clId="{44FFCC98-4537-4AC4-90C4-65DA718536CF}" dt="2022-09-14T13:19:12.821" v="500" actId="6549"/>
        <pc:sldMkLst>
          <pc:docMk/>
          <pc:sldMk cId="1483295999" sldId="392"/>
        </pc:sldMkLst>
        <pc:spChg chg="mod">
          <ac:chgData name="Gé Verbeek" userId="20d2065d-8055-4a68-a463-00777506795f" providerId="ADAL" clId="{44FFCC98-4537-4AC4-90C4-65DA718536CF}" dt="2022-09-14T13:18:58.166" v="493"/>
          <ac:spMkLst>
            <pc:docMk/>
            <pc:sldMk cId="1483295999" sldId="392"/>
            <ac:spMk id="5122" creationId="{80899F95-2E30-4511-922B-B88C19CF0D84}"/>
          </ac:spMkLst>
        </pc:spChg>
        <pc:spChg chg="mod">
          <ac:chgData name="Gé Verbeek" userId="20d2065d-8055-4a68-a463-00777506795f" providerId="ADAL" clId="{44FFCC98-4537-4AC4-90C4-65DA718536CF}" dt="2022-09-14T13:19:12.821" v="500" actId="6549"/>
          <ac:spMkLst>
            <pc:docMk/>
            <pc:sldMk cId="1483295999" sldId="392"/>
            <ac:spMk id="7171" creationId="{E224BC8B-2913-4038-A10D-36A485D9D174}"/>
          </ac:spMkLst>
        </pc:spChg>
      </pc:sldChg>
      <pc:sldChg chg="modSp modAnim">
        <pc:chgData name="Gé Verbeek" userId="20d2065d-8055-4a68-a463-00777506795f" providerId="ADAL" clId="{44FFCC98-4537-4AC4-90C4-65DA718536CF}" dt="2022-09-14T13:20:48.283" v="515"/>
        <pc:sldMkLst>
          <pc:docMk/>
          <pc:sldMk cId="3105034433" sldId="393"/>
        </pc:sldMkLst>
        <pc:spChg chg="mod">
          <ac:chgData name="Gé Verbeek" userId="20d2065d-8055-4a68-a463-00777506795f" providerId="ADAL" clId="{44FFCC98-4537-4AC4-90C4-65DA718536CF}" dt="2022-09-14T13:19:44.830" v="505"/>
          <ac:spMkLst>
            <pc:docMk/>
            <pc:sldMk cId="3105034433" sldId="393"/>
            <ac:spMk id="5122" creationId="{80899F95-2E30-4511-922B-B88C19CF0D84}"/>
          </ac:spMkLst>
        </pc:spChg>
        <pc:spChg chg="mod">
          <ac:chgData name="Gé Verbeek" userId="20d2065d-8055-4a68-a463-00777506795f" providerId="ADAL" clId="{44FFCC98-4537-4AC4-90C4-65DA718536CF}" dt="2022-09-14T13:20:41.963" v="514" actId="20577"/>
          <ac:spMkLst>
            <pc:docMk/>
            <pc:sldMk cId="3105034433" sldId="393"/>
            <ac:spMk id="7171" creationId="{E224BC8B-2913-4038-A10D-36A485D9D174}"/>
          </ac:spMkLst>
        </pc:spChg>
      </pc:sldChg>
      <pc:sldChg chg="modSp modAnim">
        <pc:chgData name="Gé Verbeek" userId="20d2065d-8055-4a68-a463-00777506795f" providerId="ADAL" clId="{44FFCC98-4537-4AC4-90C4-65DA718536CF}" dt="2022-09-14T13:23:12.929" v="533"/>
        <pc:sldMkLst>
          <pc:docMk/>
          <pc:sldMk cId="1753698846" sldId="394"/>
        </pc:sldMkLst>
        <pc:spChg chg="mod">
          <ac:chgData name="Gé Verbeek" userId="20d2065d-8055-4a68-a463-00777506795f" providerId="ADAL" clId="{44FFCC98-4537-4AC4-90C4-65DA718536CF}" dt="2022-09-14T13:22:24.491" v="528" actId="27636"/>
          <ac:spMkLst>
            <pc:docMk/>
            <pc:sldMk cId="1753698846" sldId="394"/>
            <ac:spMk id="5122" creationId="{80899F95-2E30-4511-922B-B88C19CF0D84}"/>
          </ac:spMkLst>
        </pc:spChg>
        <pc:spChg chg="mod">
          <ac:chgData name="Gé Verbeek" userId="20d2065d-8055-4a68-a463-00777506795f" providerId="ADAL" clId="{44FFCC98-4537-4AC4-90C4-65DA718536CF}" dt="2022-09-14T13:23:09.522" v="532" actId="20577"/>
          <ac:spMkLst>
            <pc:docMk/>
            <pc:sldMk cId="1753698846" sldId="394"/>
            <ac:spMk id="7171" creationId="{E224BC8B-2913-4038-A10D-36A485D9D174}"/>
          </ac:spMkLst>
        </pc:spChg>
      </pc:sldChg>
      <pc:sldChg chg="modSp modAnim">
        <pc:chgData name="Gé Verbeek" userId="20d2065d-8055-4a68-a463-00777506795f" providerId="ADAL" clId="{44FFCC98-4537-4AC4-90C4-65DA718536CF}" dt="2022-09-14T13:33:04.349" v="686"/>
        <pc:sldMkLst>
          <pc:docMk/>
          <pc:sldMk cId="3256699461" sldId="395"/>
        </pc:sldMkLst>
        <pc:spChg chg="mod">
          <ac:chgData name="Gé Verbeek" userId="20d2065d-8055-4a68-a463-00777506795f" providerId="ADAL" clId="{44FFCC98-4537-4AC4-90C4-65DA718536CF}" dt="2022-09-14T13:27:31.140" v="661"/>
          <ac:spMkLst>
            <pc:docMk/>
            <pc:sldMk cId="3256699461" sldId="395"/>
            <ac:spMk id="5122" creationId="{80899F95-2E30-4511-922B-B88C19CF0D84}"/>
          </ac:spMkLst>
        </pc:spChg>
        <pc:spChg chg="mod">
          <ac:chgData name="Gé Verbeek" userId="20d2065d-8055-4a68-a463-00777506795f" providerId="ADAL" clId="{44FFCC98-4537-4AC4-90C4-65DA718536CF}" dt="2022-09-14T13:28:56.323" v="673" actId="20577"/>
          <ac:spMkLst>
            <pc:docMk/>
            <pc:sldMk cId="3256699461" sldId="395"/>
            <ac:spMk id="7171" creationId="{E224BC8B-2913-4038-A10D-36A485D9D174}"/>
          </ac:spMkLst>
        </pc:spChg>
      </pc:sldChg>
      <pc:sldChg chg="modSp modAnim">
        <pc:chgData name="Gé Verbeek" userId="20d2065d-8055-4a68-a463-00777506795f" providerId="ADAL" clId="{44FFCC98-4537-4AC4-90C4-65DA718536CF}" dt="2022-09-14T13:32:53.954" v="685"/>
        <pc:sldMkLst>
          <pc:docMk/>
          <pc:sldMk cId="2225114770" sldId="396"/>
        </pc:sldMkLst>
        <pc:spChg chg="mod">
          <ac:chgData name="Gé Verbeek" userId="20d2065d-8055-4a68-a463-00777506795f" providerId="ADAL" clId="{44FFCC98-4537-4AC4-90C4-65DA718536CF}" dt="2022-09-14T13:32:35.108" v="680"/>
          <ac:spMkLst>
            <pc:docMk/>
            <pc:sldMk cId="2225114770" sldId="396"/>
            <ac:spMk id="5122" creationId="{80899F95-2E30-4511-922B-B88C19CF0D84}"/>
          </ac:spMkLst>
        </pc:spChg>
        <pc:spChg chg="mod">
          <ac:chgData name="Gé Verbeek" userId="20d2065d-8055-4a68-a463-00777506795f" providerId="ADAL" clId="{44FFCC98-4537-4AC4-90C4-65DA718536CF}" dt="2022-09-14T13:32:42.263" v="684" actId="20577"/>
          <ac:spMkLst>
            <pc:docMk/>
            <pc:sldMk cId="2225114770" sldId="396"/>
            <ac:spMk id="7171" creationId="{E224BC8B-2913-4038-A10D-36A485D9D174}"/>
          </ac:spMkLst>
        </pc:spChg>
      </pc:sldChg>
      <pc:sldChg chg="modSp modAnim">
        <pc:chgData name="Gé Verbeek" userId="20d2065d-8055-4a68-a463-00777506795f" providerId="ADAL" clId="{44FFCC98-4537-4AC4-90C4-65DA718536CF}" dt="2022-09-14T13:34:01.893" v="696" actId="6549"/>
        <pc:sldMkLst>
          <pc:docMk/>
          <pc:sldMk cId="3944922893" sldId="397"/>
        </pc:sldMkLst>
        <pc:spChg chg="mod">
          <ac:chgData name="Gé Verbeek" userId="20d2065d-8055-4a68-a463-00777506795f" providerId="ADAL" clId="{44FFCC98-4537-4AC4-90C4-65DA718536CF}" dt="2022-09-14T13:33:54.473" v="692" actId="20577"/>
          <ac:spMkLst>
            <pc:docMk/>
            <pc:sldMk cId="3944922893" sldId="397"/>
            <ac:spMk id="5122" creationId="{80899F95-2E30-4511-922B-B88C19CF0D84}"/>
          </ac:spMkLst>
        </pc:spChg>
        <pc:spChg chg="mod">
          <ac:chgData name="Gé Verbeek" userId="20d2065d-8055-4a68-a463-00777506795f" providerId="ADAL" clId="{44FFCC98-4537-4AC4-90C4-65DA718536CF}" dt="2022-09-14T13:34:01.893" v="696" actId="6549"/>
          <ac:spMkLst>
            <pc:docMk/>
            <pc:sldMk cId="3944922893" sldId="397"/>
            <ac:spMk id="7171" creationId="{E224BC8B-2913-4038-A10D-36A485D9D174}"/>
          </ac:spMkLst>
        </pc:spChg>
      </pc:sldChg>
      <pc:sldChg chg="modSp modAnim">
        <pc:chgData name="Gé Verbeek" userId="20d2065d-8055-4a68-a463-00777506795f" providerId="ADAL" clId="{44FFCC98-4537-4AC4-90C4-65DA718536CF}" dt="2022-09-14T13:34:31.831" v="703" actId="20577"/>
        <pc:sldMkLst>
          <pc:docMk/>
          <pc:sldMk cId="662202770" sldId="398"/>
        </pc:sldMkLst>
        <pc:spChg chg="mod">
          <ac:chgData name="Gé Verbeek" userId="20d2065d-8055-4a68-a463-00777506795f" providerId="ADAL" clId="{44FFCC98-4537-4AC4-90C4-65DA718536CF}" dt="2022-09-14T13:34:27.820" v="699"/>
          <ac:spMkLst>
            <pc:docMk/>
            <pc:sldMk cId="662202770" sldId="398"/>
            <ac:spMk id="5122" creationId="{80899F95-2E30-4511-922B-B88C19CF0D84}"/>
          </ac:spMkLst>
        </pc:spChg>
        <pc:spChg chg="mod">
          <ac:chgData name="Gé Verbeek" userId="20d2065d-8055-4a68-a463-00777506795f" providerId="ADAL" clId="{44FFCC98-4537-4AC4-90C4-65DA718536CF}" dt="2022-09-14T13:34:31.831" v="703" actId="20577"/>
          <ac:spMkLst>
            <pc:docMk/>
            <pc:sldMk cId="662202770" sldId="398"/>
            <ac:spMk id="7171" creationId="{E224BC8B-2913-4038-A10D-36A485D9D174}"/>
          </ac:spMkLst>
        </pc:spChg>
      </pc:sldChg>
      <pc:sldChg chg="modSp modAnim">
        <pc:chgData name="Gé Verbeek" userId="20d2065d-8055-4a68-a463-00777506795f" providerId="ADAL" clId="{44FFCC98-4537-4AC4-90C4-65DA718536CF}" dt="2022-09-14T13:35:28.314" v="720" actId="5793"/>
        <pc:sldMkLst>
          <pc:docMk/>
          <pc:sldMk cId="3116696551" sldId="399"/>
        </pc:sldMkLst>
        <pc:spChg chg="mod">
          <ac:chgData name="Gé Verbeek" userId="20d2065d-8055-4a68-a463-00777506795f" providerId="ADAL" clId="{44FFCC98-4537-4AC4-90C4-65DA718536CF}" dt="2022-09-14T13:35:04.295" v="707" actId="20577"/>
          <ac:spMkLst>
            <pc:docMk/>
            <pc:sldMk cId="3116696551" sldId="399"/>
            <ac:spMk id="5122" creationId="{80899F95-2E30-4511-922B-B88C19CF0D84}"/>
          </ac:spMkLst>
        </pc:spChg>
        <pc:spChg chg="mod">
          <ac:chgData name="Gé Verbeek" userId="20d2065d-8055-4a68-a463-00777506795f" providerId="ADAL" clId="{44FFCC98-4537-4AC4-90C4-65DA718536CF}" dt="2022-09-14T13:35:28.314" v="720" actId="5793"/>
          <ac:spMkLst>
            <pc:docMk/>
            <pc:sldMk cId="3116696551" sldId="399"/>
            <ac:spMk id="7171" creationId="{E224BC8B-2913-4038-A10D-36A485D9D174}"/>
          </ac:spMkLst>
        </pc:spChg>
      </pc:sldChg>
      <pc:sldChg chg="addSp delSp modSp modAnim">
        <pc:chgData name="Gé Verbeek" userId="20d2065d-8055-4a68-a463-00777506795f" providerId="ADAL" clId="{44FFCC98-4537-4AC4-90C4-65DA718536CF}" dt="2022-09-14T14:21:41.709" v="974" actId="20577"/>
        <pc:sldMkLst>
          <pc:docMk/>
          <pc:sldMk cId="53527164" sldId="400"/>
        </pc:sldMkLst>
        <pc:spChg chg="mod">
          <ac:chgData name="Gé Verbeek" userId="20d2065d-8055-4a68-a463-00777506795f" providerId="ADAL" clId="{44FFCC98-4537-4AC4-90C4-65DA718536CF}" dt="2022-09-14T14:21:41.709" v="974" actId="20577"/>
          <ac:spMkLst>
            <pc:docMk/>
            <pc:sldMk cId="53527164" sldId="400"/>
            <ac:spMk id="5122" creationId="{80899F95-2E30-4511-922B-B88C19CF0D84}"/>
          </ac:spMkLst>
        </pc:spChg>
        <pc:spChg chg="del">
          <ac:chgData name="Gé Verbeek" userId="20d2065d-8055-4a68-a463-00777506795f" providerId="ADAL" clId="{44FFCC98-4537-4AC4-90C4-65DA718536CF}" dt="2022-09-14T14:21:24.773" v="953"/>
          <ac:spMkLst>
            <pc:docMk/>
            <pc:sldMk cId="53527164" sldId="400"/>
            <ac:spMk id="7171" creationId="{E224BC8B-2913-4038-A10D-36A485D9D174}"/>
          </ac:spMkLst>
        </pc:spChg>
        <pc:picChg chg="add mod">
          <ac:chgData name="Gé Verbeek" userId="20d2065d-8055-4a68-a463-00777506795f" providerId="ADAL" clId="{44FFCC98-4537-4AC4-90C4-65DA718536CF}" dt="2022-09-14T14:21:31.053" v="956" actId="1076"/>
          <ac:picMkLst>
            <pc:docMk/>
            <pc:sldMk cId="53527164" sldId="400"/>
            <ac:picMk id="2" creationId="{1EF7215A-8A0A-4F5E-AC63-CCCE34344BA5}"/>
          </ac:picMkLst>
        </pc:picChg>
      </pc:sldChg>
      <pc:sldChg chg="modSp add ord modAnim">
        <pc:chgData name="Gé Verbeek" userId="20d2065d-8055-4a68-a463-00777506795f" providerId="ADAL" clId="{44FFCC98-4537-4AC4-90C4-65DA718536CF}" dt="2022-09-14T13:07:52.440" v="314"/>
        <pc:sldMkLst>
          <pc:docMk/>
          <pc:sldMk cId="2302395102" sldId="401"/>
        </pc:sldMkLst>
        <pc:spChg chg="mod">
          <ac:chgData name="Gé Verbeek" userId="20d2065d-8055-4a68-a463-00777506795f" providerId="ADAL" clId="{44FFCC98-4537-4AC4-90C4-65DA718536CF}" dt="2022-09-14T13:07:48.004" v="313" actId="27636"/>
          <ac:spMkLst>
            <pc:docMk/>
            <pc:sldMk cId="2302395102" sldId="401"/>
            <ac:spMk id="7171" creationId="{E224BC8B-2913-4038-A10D-36A485D9D174}"/>
          </ac:spMkLst>
        </pc:spChg>
      </pc:sldChg>
      <pc:sldChg chg="modSp add modAnim">
        <pc:chgData name="Gé Verbeek" userId="20d2065d-8055-4a68-a463-00777506795f" providerId="ADAL" clId="{44FFCC98-4537-4AC4-90C4-65DA718536CF}" dt="2022-09-14T13:21:53.247" v="520"/>
        <pc:sldMkLst>
          <pc:docMk/>
          <pc:sldMk cId="4238267686" sldId="402"/>
        </pc:sldMkLst>
        <pc:spChg chg="mod">
          <ac:chgData name="Gé Verbeek" userId="20d2065d-8055-4a68-a463-00777506795f" providerId="ADAL" clId="{44FFCC98-4537-4AC4-90C4-65DA718536CF}" dt="2022-09-14T13:21:39.274" v="517" actId="20577"/>
          <ac:spMkLst>
            <pc:docMk/>
            <pc:sldMk cId="4238267686" sldId="402"/>
            <ac:spMk id="7171" creationId="{E224BC8B-2913-4038-A10D-36A485D9D174}"/>
          </ac:spMkLst>
        </pc:spChg>
      </pc:sldChg>
      <pc:sldChg chg="modSp add modAnim">
        <pc:chgData name="Gé Verbeek" userId="20d2065d-8055-4a68-a463-00777506795f" providerId="ADAL" clId="{44FFCC98-4537-4AC4-90C4-65DA718536CF}" dt="2022-09-14T13:36:30.617" v="731" actId="14100"/>
        <pc:sldMkLst>
          <pc:docMk/>
          <pc:sldMk cId="2608913847" sldId="403"/>
        </pc:sldMkLst>
        <pc:spChg chg="mod">
          <ac:chgData name="Gé Verbeek" userId="20d2065d-8055-4a68-a463-00777506795f" providerId="ADAL" clId="{44FFCC98-4537-4AC4-90C4-65DA718536CF}" dt="2022-09-14T13:36:04.120" v="723"/>
          <ac:spMkLst>
            <pc:docMk/>
            <pc:sldMk cId="2608913847" sldId="403"/>
            <ac:spMk id="5122" creationId="{80899F95-2E30-4511-922B-B88C19CF0D84}"/>
          </ac:spMkLst>
        </pc:spChg>
        <pc:spChg chg="mod">
          <ac:chgData name="Gé Verbeek" userId="20d2065d-8055-4a68-a463-00777506795f" providerId="ADAL" clId="{44FFCC98-4537-4AC4-90C4-65DA718536CF}" dt="2022-09-14T13:36:30.617" v="731" actId="14100"/>
          <ac:spMkLst>
            <pc:docMk/>
            <pc:sldMk cId="2608913847" sldId="403"/>
            <ac:spMk id="7171" creationId="{E224BC8B-2913-4038-A10D-36A485D9D174}"/>
          </ac:spMkLst>
        </pc:spChg>
      </pc:sldChg>
      <pc:sldChg chg="addSp delSp modSp add modAnim">
        <pc:chgData name="Gé Verbeek" userId="20d2065d-8055-4a68-a463-00777506795f" providerId="ADAL" clId="{44FFCC98-4537-4AC4-90C4-65DA718536CF}" dt="2022-09-14T13:52:00.485" v="786" actId="20577"/>
        <pc:sldMkLst>
          <pc:docMk/>
          <pc:sldMk cId="1011441853" sldId="404"/>
        </pc:sldMkLst>
        <pc:spChg chg="mod">
          <ac:chgData name="Gé Verbeek" userId="20d2065d-8055-4a68-a463-00777506795f" providerId="ADAL" clId="{44FFCC98-4537-4AC4-90C4-65DA718536CF}" dt="2022-09-14T13:52:00.485" v="786" actId="20577"/>
          <ac:spMkLst>
            <pc:docMk/>
            <pc:sldMk cId="1011441853" sldId="404"/>
            <ac:spMk id="5122" creationId="{80899F95-2E30-4511-922B-B88C19CF0D84}"/>
          </ac:spMkLst>
        </pc:spChg>
        <pc:spChg chg="del">
          <ac:chgData name="Gé Verbeek" userId="20d2065d-8055-4a68-a463-00777506795f" providerId="ADAL" clId="{44FFCC98-4537-4AC4-90C4-65DA718536CF}" dt="2022-09-14T13:49:25.975" v="758"/>
          <ac:spMkLst>
            <pc:docMk/>
            <pc:sldMk cId="1011441853" sldId="404"/>
            <ac:spMk id="7171" creationId="{E224BC8B-2913-4038-A10D-36A485D9D174}"/>
          </ac:spMkLst>
        </pc:spChg>
        <pc:picChg chg="add mod">
          <ac:chgData name="Gé Verbeek" userId="20d2065d-8055-4a68-a463-00777506795f" providerId="ADAL" clId="{44FFCC98-4537-4AC4-90C4-65DA718536CF}" dt="2022-09-14T13:49:33.684" v="760" actId="14100"/>
          <ac:picMkLst>
            <pc:docMk/>
            <pc:sldMk cId="1011441853" sldId="404"/>
            <ac:picMk id="2" creationId="{3CBB2CA0-3396-4260-B102-3ABDFDA73347}"/>
          </ac:picMkLst>
        </pc:picChg>
      </pc:sldChg>
      <pc:sldChg chg="addSp delSp modSp add modAnim">
        <pc:chgData name="Gé Verbeek" userId="20d2065d-8055-4a68-a463-00777506795f" providerId="ADAL" clId="{44FFCC98-4537-4AC4-90C4-65DA718536CF}" dt="2022-09-14T14:01:31.397" v="855" actId="6549"/>
        <pc:sldMkLst>
          <pc:docMk/>
          <pc:sldMk cId="2125874709" sldId="405"/>
        </pc:sldMkLst>
        <pc:spChg chg="mod">
          <ac:chgData name="Gé Verbeek" userId="20d2065d-8055-4a68-a463-00777506795f" providerId="ADAL" clId="{44FFCC98-4537-4AC4-90C4-65DA718536CF}" dt="2022-09-14T14:01:31.397" v="855" actId="6549"/>
          <ac:spMkLst>
            <pc:docMk/>
            <pc:sldMk cId="2125874709" sldId="405"/>
            <ac:spMk id="5122" creationId="{80899F95-2E30-4511-922B-B88C19CF0D84}"/>
          </ac:spMkLst>
        </pc:spChg>
        <pc:spChg chg="del">
          <ac:chgData name="Gé Verbeek" userId="20d2065d-8055-4a68-a463-00777506795f" providerId="ADAL" clId="{44FFCC98-4537-4AC4-90C4-65DA718536CF}" dt="2022-09-14T14:00:03.793" v="816"/>
          <ac:spMkLst>
            <pc:docMk/>
            <pc:sldMk cId="2125874709" sldId="405"/>
            <ac:spMk id="7171" creationId="{E224BC8B-2913-4038-A10D-36A485D9D174}"/>
          </ac:spMkLst>
        </pc:spChg>
        <pc:picChg chg="add mod">
          <ac:chgData name="Gé Verbeek" userId="20d2065d-8055-4a68-a463-00777506795f" providerId="ADAL" clId="{44FFCC98-4537-4AC4-90C4-65DA718536CF}" dt="2022-09-14T14:00:11.479" v="819" actId="14100"/>
          <ac:picMkLst>
            <pc:docMk/>
            <pc:sldMk cId="2125874709" sldId="405"/>
            <ac:picMk id="2" creationId="{FAD9716E-AC3C-4CC9-A752-030E0F67F7C9}"/>
          </ac:picMkLst>
        </pc:picChg>
      </pc:sldChg>
      <pc:sldChg chg="addSp delSp modSp add modAnim">
        <pc:chgData name="Gé Verbeek" userId="20d2065d-8055-4a68-a463-00777506795f" providerId="ADAL" clId="{44FFCC98-4537-4AC4-90C4-65DA718536CF}" dt="2022-09-14T14:07:41.768" v="887" actId="14100"/>
        <pc:sldMkLst>
          <pc:docMk/>
          <pc:sldMk cId="1975664344" sldId="406"/>
        </pc:sldMkLst>
        <pc:spChg chg="mod">
          <ac:chgData name="Gé Verbeek" userId="20d2065d-8055-4a68-a463-00777506795f" providerId="ADAL" clId="{44FFCC98-4537-4AC4-90C4-65DA718536CF}" dt="2022-09-14T14:07:08.350" v="884" actId="20577"/>
          <ac:spMkLst>
            <pc:docMk/>
            <pc:sldMk cId="1975664344" sldId="406"/>
            <ac:spMk id="5122" creationId="{80899F95-2E30-4511-922B-B88C19CF0D84}"/>
          </ac:spMkLst>
        </pc:spChg>
        <pc:spChg chg="del">
          <ac:chgData name="Gé Verbeek" userId="20d2065d-8055-4a68-a463-00777506795f" providerId="ADAL" clId="{44FFCC98-4537-4AC4-90C4-65DA718536CF}" dt="2022-09-14T14:07:35.196" v="885"/>
          <ac:spMkLst>
            <pc:docMk/>
            <pc:sldMk cId="1975664344" sldId="406"/>
            <ac:spMk id="7171" creationId="{E224BC8B-2913-4038-A10D-36A485D9D174}"/>
          </ac:spMkLst>
        </pc:spChg>
        <pc:picChg chg="add mod">
          <ac:chgData name="Gé Verbeek" userId="20d2065d-8055-4a68-a463-00777506795f" providerId="ADAL" clId="{44FFCC98-4537-4AC4-90C4-65DA718536CF}" dt="2022-09-14T14:07:41.768" v="887" actId="14100"/>
          <ac:picMkLst>
            <pc:docMk/>
            <pc:sldMk cId="1975664344" sldId="406"/>
            <ac:picMk id="2" creationId="{1B179F96-5633-426C-965A-9C73EA16FCDF}"/>
          </ac:picMkLst>
        </pc:picChg>
      </pc:sldChg>
      <pc:sldChg chg="addSp modSp add modAnim">
        <pc:chgData name="Gé Verbeek" userId="20d2065d-8055-4a68-a463-00777506795f" providerId="ADAL" clId="{44FFCC98-4537-4AC4-90C4-65DA718536CF}" dt="2022-09-14T14:15:37.587" v="952" actId="1076"/>
        <pc:sldMkLst>
          <pc:docMk/>
          <pc:sldMk cId="3539165748" sldId="407"/>
        </pc:sldMkLst>
        <pc:spChg chg="mod">
          <ac:chgData name="Gé Verbeek" userId="20d2065d-8055-4a68-a463-00777506795f" providerId="ADAL" clId="{44FFCC98-4537-4AC4-90C4-65DA718536CF}" dt="2022-09-14T14:09:01.462" v="889" actId="27636"/>
          <ac:spMkLst>
            <pc:docMk/>
            <pc:sldMk cId="3539165748" sldId="407"/>
            <ac:spMk id="5122" creationId="{80899F95-2E30-4511-922B-B88C19CF0D84}"/>
          </ac:spMkLst>
        </pc:spChg>
        <pc:spChg chg="mod">
          <ac:chgData name="Gé Verbeek" userId="20d2065d-8055-4a68-a463-00777506795f" providerId="ADAL" clId="{44FFCC98-4537-4AC4-90C4-65DA718536CF}" dt="2022-09-14T14:11:17.232" v="895" actId="20577"/>
          <ac:spMkLst>
            <pc:docMk/>
            <pc:sldMk cId="3539165748" sldId="407"/>
            <ac:spMk id="7171" creationId="{E224BC8B-2913-4038-A10D-36A485D9D174}"/>
          </ac:spMkLst>
        </pc:spChg>
        <pc:picChg chg="add mod">
          <ac:chgData name="Gé Verbeek" userId="20d2065d-8055-4a68-a463-00777506795f" providerId="ADAL" clId="{44FFCC98-4537-4AC4-90C4-65DA718536CF}" dt="2022-09-14T14:15:37.587" v="952" actId="1076"/>
          <ac:picMkLst>
            <pc:docMk/>
            <pc:sldMk cId="3539165748" sldId="407"/>
            <ac:picMk id="2050" creationId="{C410E96F-A376-4381-9615-DF5F6E158088}"/>
          </ac:picMkLst>
        </pc:picChg>
      </pc:sldChg>
      <pc:sldChg chg="modSp add modAnim">
        <pc:chgData name="Gé Verbeek" userId="20d2065d-8055-4a68-a463-00777506795f" providerId="ADAL" clId="{44FFCC98-4537-4AC4-90C4-65DA718536CF}" dt="2022-09-14T14:14:44.825" v="947" actId="20577"/>
        <pc:sldMkLst>
          <pc:docMk/>
          <pc:sldMk cId="4288175448" sldId="408"/>
        </pc:sldMkLst>
        <pc:spChg chg="mod">
          <ac:chgData name="Gé Verbeek" userId="20d2065d-8055-4a68-a463-00777506795f" providerId="ADAL" clId="{44FFCC98-4537-4AC4-90C4-65DA718536CF}" dt="2022-09-14T14:12:47" v="929" actId="20577"/>
          <ac:spMkLst>
            <pc:docMk/>
            <pc:sldMk cId="4288175448" sldId="408"/>
            <ac:spMk id="5122" creationId="{80899F95-2E30-4511-922B-B88C19CF0D84}"/>
          </ac:spMkLst>
        </pc:spChg>
        <pc:spChg chg="mod">
          <ac:chgData name="Gé Verbeek" userId="20d2065d-8055-4a68-a463-00777506795f" providerId="ADAL" clId="{44FFCC98-4537-4AC4-90C4-65DA718536CF}" dt="2022-09-14T14:14:44.825" v="947" actId="20577"/>
          <ac:spMkLst>
            <pc:docMk/>
            <pc:sldMk cId="4288175448" sldId="408"/>
            <ac:spMk id="7171" creationId="{E224BC8B-2913-4038-A10D-36A485D9D174}"/>
          </ac:spMkLst>
        </pc:spChg>
      </pc:sldChg>
      <pc:sldChg chg="modSp add modAnim">
        <pc:chgData name="Gé Verbeek" userId="20d2065d-8055-4a68-a463-00777506795f" providerId="ADAL" clId="{44FFCC98-4537-4AC4-90C4-65DA718536CF}" dt="2022-09-14T13:26:50.360" v="658" actId="20577"/>
        <pc:sldMkLst>
          <pc:docMk/>
          <pc:sldMk cId="2473972875" sldId="409"/>
        </pc:sldMkLst>
        <pc:spChg chg="mod">
          <ac:chgData name="Gé Verbeek" userId="20d2065d-8055-4a68-a463-00777506795f" providerId="ADAL" clId="{44FFCC98-4537-4AC4-90C4-65DA718536CF}" dt="2022-09-14T13:26:50.360" v="658" actId="20577"/>
          <ac:spMkLst>
            <pc:docMk/>
            <pc:sldMk cId="2473972875" sldId="409"/>
            <ac:spMk id="7171" creationId="{E224BC8B-2913-4038-A10D-36A485D9D174}"/>
          </ac:spMkLst>
        </pc:spChg>
      </pc:sldChg>
      <pc:sldChg chg="modSp add modAnim">
        <pc:chgData name="Gé Verbeek" userId="20d2065d-8055-4a68-a463-00777506795f" providerId="ADAL" clId="{44FFCC98-4537-4AC4-90C4-65DA718536CF}" dt="2022-09-14T13:43:36.223" v="757"/>
        <pc:sldMkLst>
          <pc:docMk/>
          <pc:sldMk cId="422466247" sldId="410"/>
        </pc:sldMkLst>
        <pc:spChg chg="mod">
          <ac:chgData name="Gé Verbeek" userId="20d2065d-8055-4a68-a463-00777506795f" providerId="ADAL" clId="{44FFCC98-4537-4AC4-90C4-65DA718536CF}" dt="2022-09-14T13:43:22.319" v="754" actId="27636"/>
          <ac:spMkLst>
            <pc:docMk/>
            <pc:sldMk cId="422466247" sldId="410"/>
            <ac:spMk id="7171" creationId="{E224BC8B-2913-4038-A10D-36A485D9D174}"/>
          </ac:spMkLst>
        </pc:spChg>
      </pc:sldChg>
      <pc:sldChg chg="modSp add ord modAnim">
        <pc:chgData name="Gé Verbeek" userId="20d2065d-8055-4a68-a463-00777506795f" providerId="ADAL" clId="{44FFCC98-4537-4AC4-90C4-65DA718536CF}" dt="2022-09-14T14:13:35.728" v="936"/>
        <pc:sldMkLst>
          <pc:docMk/>
          <pc:sldMk cId="2260885774" sldId="411"/>
        </pc:sldMkLst>
        <pc:spChg chg="mod">
          <ac:chgData name="Gé Verbeek" userId="20d2065d-8055-4a68-a463-00777506795f" providerId="ADAL" clId="{44FFCC98-4537-4AC4-90C4-65DA718536CF}" dt="2022-09-14T14:13:15.664" v="934" actId="20577"/>
          <ac:spMkLst>
            <pc:docMk/>
            <pc:sldMk cId="2260885774" sldId="411"/>
            <ac:spMk id="7171" creationId="{E224BC8B-2913-4038-A10D-36A485D9D174}"/>
          </ac:spMkLst>
        </pc:spChg>
      </pc:sldChg>
      <pc:sldChg chg="add">
        <pc:chgData name="Gé Verbeek" userId="20d2065d-8055-4a68-a463-00777506795f" providerId="ADAL" clId="{44FFCC98-4537-4AC4-90C4-65DA718536CF}" dt="2022-09-14T14:14:49.344" v="948"/>
        <pc:sldMkLst>
          <pc:docMk/>
          <pc:sldMk cId="370079587" sldId="412"/>
        </pc:sldMkLst>
      </pc:sldChg>
      <pc:sldChg chg="add">
        <pc:chgData name="Gé Verbeek" userId="20d2065d-8055-4a68-a463-00777506795f" providerId="ADAL" clId="{44FFCC98-4537-4AC4-90C4-65DA718536CF}" dt="2022-09-14T14:14:54.126" v="949"/>
        <pc:sldMkLst>
          <pc:docMk/>
          <pc:sldMk cId="969201033" sldId="413"/>
        </pc:sldMkLst>
      </pc:sldChg>
      <pc:sldChg chg="add">
        <pc:chgData name="Gé Verbeek" userId="20d2065d-8055-4a68-a463-00777506795f" providerId="ADAL" clId="{44FFCC98-4537-4AC4-90C4-65DA718536CF}" dt="2022-09-14T14:14:54.126" v="949"/>
        <pc:sldMkLst>
          <pc:docMk/>
          <pc:sldMk cId="713726716" sldId="414"/>
        </pc:sldMkLst>
      </pc:sldChg>
    </pc:docChg>
  </pc:docChgLst>
  <pc:docChgLst>
    <pc:chgData name="Gé Verbeek" userId="20d2065d-8055-4a68-a463-00777506795f" providerId="ADAL" clId="{61BE5EC2-AD04-4B44-BBDF-4C0840FFA0DB}"/>
    <pc:docChg chg="undo custSel addSld delSld modSld sldOrd">
      <pc:chgData name="Gé Verbeek" userId="20d2065d-8055-4a68-a463-00777506795f" providerId="ADAL" clId="{61BE5EC2-AD04-4B44-BBDF-4C0840FFA0DB}" dt="2022-09-15T17:52:04.696" v="472" actId="1076"/>
      <pc:docMkLst>
        <pc:docMk/>
      </pc:docMkLst>
      <pc:sldChg chg="addSp modSp modAnim">
        <pc:chgData name="Gé Verbeek" userId="20d2065d-8055-4a68-a463-00777506795f" providerId="ADAL" clId="{61BE5EC2-AD04-4B44-BBDF-4C0840FFA0DB}" dt="2022-09-15T17:08:00.538" v="214" actId="20577"/>
        <pc:sldMkLst>
          <pc:docMk/>
          <pc:sldMk cId="1275218087" sldId="385"/>
        </pc:sldMkLst>
        <pc:spChg chg="mod">
          <ac:chgData name="Gé Verbeek" userId="20d2065d-8055-4a68-a463-00777506795f" providerId="ADAL" clId="{61BE5EC2-AD04-4B44-BBDF-4C0840FFA0DB}" dt="2022-09-15T17:08:00.538" v="214" actId="20577"/>
          <ac:spMkLst>
            <pc:docMk/>
            <pc:sldMk cId="1275218087" sldId="385"/>
            <ac:spMk id="7171" creationId="{E224BC8B-2913-4038-A10D-36A485D9D174}"/>
          </ac:spMkLst>
        </pc:spChg>
        <pc:picChg chg="add mod">
          <ac:chgData name="Gé Verbeek" userId="20d2065d-8055-4a68-a463-00777506795f" providerId="ADAL" clId="{61BE5EC2-AD04-4B44-BBDF-4C0840FFA0DB}" dt="2022-09-15T11:58:47.743" v="2" actId="1076"/>
          <ac:picMkLst>
            <pc:docMk/>
            <pc:sldMk cId="1275218087" sldId="385"/>
            <ac:picMk id="2" creationId="{41E93B11-0142-4649-A9B4-F76E39AD7AE5}"/>
          </ac:picMkLst>
        </pc:picChg>
      </pc:sldChg>
      <pc:sldChg chg="addSp modSp modAnim">
        <pc:chgData name="Gé Verbeek" userId="20d2065d-8055-4a68-a463-00777506795f" providerId="ADAL" clId="{61BE5EC2-AD04-4B44-BBDF-4C0840FFA0DB}" dt="2022-09-15T11:59:51.988" v="11"/>
        <pc:sldMkLst>
          <pc:docMk/>
          <pc:sldMk cId="82164136" sldId="386"/>
        </pc:sldMkLst>
        <pc:picChg chg="add mod">
          <ac:chgData name="Gé Verbeek" userId="20d2065d-8055-4a68-a463-00777506795f" providerId="ADAL" clId="{61BE5EC2-AD04-4B44-BBDF-4C0840FFA0DB}" dt="2022-09-15T11:59:40.048" v="8" actId="14100"/>
          <ac:picMkLst>
            <pc:docMk/>
            <pc:sldMk cId="82164136" sldId="386"/>
            <ac:picMk id="2" creationId="{EEB009F7-0444-4061-8770-972632D78CD5}"/>
          </ac:picMkLst>
        </pc:picChg>
      </pc:sldChg>
      <pc:sldChg chg="modSp modAnim">
        <pc:chgData name="Gé Verbeek" userId="20d2065d-8055-4a68-a463-00777506795f" providerId="ADAL" clId="{61BE5EC2-AD04-4B44-BBDF-4C0840FFA0DB}" dt="2022-09-15T17:09:13.781" v="221" actId="20577"/>
        <pc:sldMkLst>
          <pc:docMk/>
          <pc:sldMk cId="3710185648" sldId="387"/>
        </pc:sldMkLst>
        <pc:spChg chg="mod">
          <ac:chgData name="Gé Verbeek" userId="20d2065d-8055-4a68-a463-00777506795f" providerId="ADAL" clId="{61BE5EC2-AD04-4B44-BBDF-4C0840FFA0DB}" dt="2022-09-15T17:09:13.781" v="221" actId="20577"/>
          <ac:spMkLst>
            <pc:docMk/>
            <pc:sldMk cId="3710185648" sldId="387"/>
            <ac:spMk id="7171" creationId="{E224BC8B-2913-4038-A10D-36A485D9D174}"/>
          </ac:spMkLst>
        </pc:spChg>
      </pc:sldChg>
      <pc:sldChg chg="addSp delSp modSp modAnim">
        <pc:chgData name="Gé Verbeek" userId="20d2065d-8055-4a68-a463-00777506795f" providerId="ADAL" clId="{61BE5EC2-AD04-4B44-BBDF-4C0840FFA0DB}" dt="2022-09-15T17:10:13.262" v="223"/>
        <pc:sldMkLst>
          <pc:docMk/>
          <pc:sldMk cId="3728083005" sldId="388"/>
        </pc:sldMkLst>
        <pc:picChg chg="add del">
          <ac:chgData name="Gé Verbeek" userId="20d2065d-8055-4a68-a463-00777506795f" providerId="ADAL" clId="{61BE5EC2-AD04-4B44-BBDF-4C0840FFA0DB}" dt="2022-09-15T12:02:34.947" v="24" actId="478"/>
          <ac:picMkLst>
            <pc:docMk/>
            <pc:sldMk cId="3728083005" sldId="388"/>
            <ac:picMk id="2" creationId="{72F16C6F-37BA-4EA3-8111-BE71478199BE}"/>
          </ac:picMkLst>
        </pc:picChg>
        <pc:picChg chg="add del">
          <ac:chgData name="Gé Verbeek" userId="20d2065d-8055-4a68-a463-00777506795f" providerId="ADAL" clId="{61BE5EC2-AD04-4B44-BBDF-4C0840FFA0DB}" dt="2022-09-15T12:02:49.569" v="26" actId="478"/>
          <ac:picMkLst>
            <pc:docMk/>
            <pc:sldMk cId="3728083005" sldId="388"/>
            <ac:picMk id="1026" creationId="{E24426DB-504F-4DB8-AC70-2E25E13A2F20}"/>
          </ac:picMkLst>
        </pc:picChg>
        <pc:picChg chg="add mod">
          <ac:chgData name="Gé Verbeek" userId="20d2065d-8055-4a68-a463-00777506795f" providerId="ADAL" clId="{61BE5EC2-AD04-4B44-BBDF-4C0840FFA0DB}" dt="2022-09-15T12:03:18.408" v="29" actId="1076"/>
          <ac:picMkLst>
            <pc:docMk/>
            <pc:sldMk cId="3728083005" sldId="388"/>
            <ac:picMk id="1028" creationId="{35B78A38-5FD7-46F2-8D3D-8CD269E184E0}"/>
          </ac:picMkLst>
        </pc:picChg>
      </pc:sldChg>
      <pc:sldChg chg="addSp modSp modAnim">
        <pc:chgData name="Gé Verbeek" userId="20d2065d-8055-4a68-a463-00777506795f" providerId="ADAL" clId="{61BE5EC2-AD04-4B44-BBDF-4C0840FFA0DB}" dt="2022-09-15T17:10:30.125" v="225"/>
        <pc:sldMkLst>
          <pc:docMk/>
          <pc:sldMk cId="2020396417" sldId="389"/>
        </pc:sldMkLst>
        <pc:picChg chg="add mod">
          <ac:chgData name="Gé Verbeek" userId="20d2065d-8055-4a68-a463-00777506795f" providerId="ADAL" clId="{61BE5EC2-AD04-4B44-BBDF-4C0840FFA0DB}" dt="2022-09-15T12:04:09.303" v="34" actId="1076"/>
          <ac:picMkLst>
            <pc:docMk/>
            <pc:sldMk cId="2020396417" sldId="389"/>
            <ac:picMk id="2050" creationId="{3E2F9BD2-EDAE-4E93-8F4C-4A1588A27465}"/>
          </ac:picMkLst>
        </pc:picChg>
      </pc:sldChg>
      <pc:sldChg chg="addSp delSp modSp modAnim">
        <pc:chgData name="Gé Verbeek" userId="20d2065d-8055-4a68-a463-00777506795f" providerId="ADAL" clId="{61BE5EC2-AD04-4B44-BBDF-4C0840FFA0DB}" dt="2022-09-15T17:10:42.981" v="227"/>
        <pc:sldMkLst>
          <pc:docMk/>
          <pc:sldMk cId="4114310772" sldId="390"/>
        </pc:sldMkLst>
        <pc:spChg chg="mod">
          <ac:chgData name="Gé Verbeek" userId="20d2065d-8055-4a68-a463-00777506795f" providerId="ADAL" clId="{61BE5EC2-AD04-4B44-BBDF-4C0840FFA0DB}" dt="2022-09-15T12:05:10.202" v="40" actId="1076"/>
          <ac:spMkLst>
            <pc:docMk/>
            <pc:sldMk cId="4114310772" sldId="390"/>
            <ac:spMk id="7171" creationId="{E224BC8B-2913-4038-A10D-36A485D9D174}"/>
          </ac:spMkLst>
        </pc:spChg>
        <pc:picChg chg="add mod">
          <ac:chgData name="Gé Verbeek" userId="20d2065d-8055-4a68-a463-00777506795f" providerId="ADAL" clId="{61BE5EC2-AD04-4B44-BBDF-4C0840FFA0DB}" dt="2022-09-15T12:05:22.167" v="45" actId="1076"/>
          <ac:picMkLst>
            <pc:docMk/>
            <pc:sldMk cId="4114310772" sldId="390"/>
            <ac:picMk id="2" creationId="{04A5FB05-0FB2-46B6-A64C-A289C947D67E}"/>
          </ac:picMkLst>
        </pc:picChg>
        <pc:picChg chg="add del mod">
          <ac:chgData name="Gé Verbeek" userId="20d2065d-8055-4a68-a463-00777506795f" providerId="ADAL" clId="{61BE5EC2-AD04-4B44-BBDF-4C0840FFA0DB}" dt="2022-09-15T12:05:11.275" v="41"/>
          <ac:picMkLst>
            <pc:docMk/>
            <pc:sldMk cId="4114310772" sldId="390"/>
            <ac:picMk id="3074" creationId="{962A4AA1-BE4F-480D-874D-3B82CBEE6489}"/>
          </ac:picMkLst>
        </pc:picChg>
      </pc:sldChg>
      <pc:sldChg chg="addSp modSp modAnim">
        <pc:chgData name="Gé Verbeek" userId="20d2065d-8055-4a68-a463-00777506795f" providerId="ADAL" clId="{61BE5EC2-AD04-4B44-BBDF-4C0840FFA0DB}" dt="2022-09-15T17:13:39.648" v="257"/>
        <pc:sldMkLst>
          <pc:docMk/>
          <pc:sldMk cId="2990189503" sldId="391"/>
        </pc:sldMkLst>
        <pc:picChg chg="add mod">
          <ac:chgData name="Gé Verbeek" userId="20d2065d-8055-4a68-a463-00777506795f" providerId="ADAL" clId="{61BE5EC2-AD04-4B44-BBDF-4C0840FFA0DB}" dt="2022-09-15T12:09:14.635" v="71" actId="1076"/>
          <ac:picMkLst>
            <pc:docMk/>
            <pc:sldMk cId="2990189503" sldId="391"/>
            <ac:picMk id="2" creationId="{8F0C6140-52A9-4F81-8CD6-0F1981CBCFEE}"/>
          </ac:picMkLst>
        </pc:picChg>
      </pc:sldChg>
      <pc:sldChg chg="addSp modSp modAnim">
        <pc:chgData name="Gé Verbeek" userId="20d2065d-8055-4a68-a463-00777506795f" providerId="ADAL" clId="{61BE5EC2-AD04-4B44-BBDF-4C0840FFA0DB}" dt="2022-09-15T12:11:26.175" v="93"/>
        <pc:sldMkLst>
          <pc:docMk/>
          <pc:sldMk cId="1483295999" sldId="392"/>
        </pc:sldMkLst>
        <pc:picChg chg="add mod">
          <ac:chgData name="Gé Verbeek" userId="20d2065d-8055-4a68-a463-00777506795f" providerId="ADAL" clId="{61BE5EC2-AD04-4B44-BBDF-4C0840FFA0DB}" dt="2022-09-15T12:10:49.010" v="86" actId="1076"/>
          <ac:picMkLst>
            <pc:docMk/>
            <pc:sldMk cId="1483295999" sldId="392"/>
            <ac:picMk id="2" creationId="{D2C9C8CD-5580-4DA5-8BB9-49BA4C232CB5}"/>
          </ac:picMkLst>
        </pc:picChg>
      </pc:sldChg>
      <pc:sldChg chg="addSp modSp modAnim">
        <pc:chgData name="Gé Verbeek" userId="20d2065d-8055-4a68-a463-00777506795f" providerId="ADAL" clId="{61BE5EC2-AD04-4B44-BBDF-4C0840FFA0DB}" dt="2022-09-15T17:18:02.812" v="323" actId="27636"/>
        <pc:sldMkLst>
          <pc:docMk/>
          <pc:sldMk cId="3105034433" sldId="393"/>
        </pc:sldMkLst>
        <pc:spChg chg="mod">
          <ac:chgData name="Gé Verbeek" userId="20d2065d-8055-4a68-a463-00777506795f" providerId="ADAL" clId="{61BE5EC2-AD04-4B44-BBDF-4C0840FFA0DB}" dt="2022-09-15T17:18:02.812" v="323" actId="27636"/>
          <ac:spMkLst>
            <pc:docMk/>
            <pc:sldMk cId="3105034433" sldId="393"/>
            <ac:spMk id="7171" creationId="{E224BC8B-2913-4038-A10D-36A485D9D174}"/>
          </ac:spMkLst>
        </pc:spChg>
        <pc:picChg chg="add mod">
          <ac:chgData name="Gé Verbeek" userId="20d2065d-8055-4a68-a463-00777506795f" providerId="ADAL" clId="{61BE5EC2-AD04-4B44-BBDF-4C0840FFA0DB}" dt="2022-09-15T12:11:12.856" v="90" actId="1076"/>
          <ac:picMkLst>
            <pc:docMk/>
            <pc:sldMk cId="3105034433" sldId="393"/>
            <ac:picMk id="4" creationId="{95104950-478F-405A-80DD-DBAA7E9BF3E4}"/>
          </ac:picMkLst>
        </pc:picChg>
      </pc:sldChg>
      <pc:sldChg chg="addSp modSp modAnim">
        <pc:chgData name="Gé Verbeek" userId="20d2065d-8055-4a68-a463-00777506795f" providerId="ADAL" clId="{61BE5EC2-AD04-4B44-BBDF-4C0840FFA0DB}" dt="2022-09-15T17:18:14.218" v="324" actId="1076"/>
        <pc:sldMkLst>
          <pc:docMk/>
          <pc:sldMk cId="1753698846" sldId="394"/>
        </pc:sldMkLst>
        <pc:spChg chg="mod">
          <ac:chgData name="Gé Verbeek" userId="20d2065d-8055-4a68-a463-00777506795f" providerId="ADAL" clId="{61BE5EC2-AD04-4B44-BBDF-4C0840FFA0DB}" dt="2022-09-15T17:18:14.218" v="324" actId="1076"/>
          <ac:spMkLst>
            <pc:docMk/>
            <pc:sldMk cId="1753698846" sldId="394"/>
            <ac:spMk id="7171" creationId="{E224BC8B-2913-4038-A10D-36A485D9D174}"/>
          </ac:spMkLst>
        </pc:spChg>
        <pc:picChg chg="add mod">
          <ac:chgData name="Gé Verbeek" userId="20d2065d-8055-4a68-a463-00777506795f" providerId="ADAL" clId="{61BE5EC2-AD04-4B44-BBDF-4C0840FFA0DB}" dt="2022-09-15T12:12:07.377" v="96" actId="1076"/>
          <ac:picMkLst>
            <pc:docMk/>
            <pc:sldMk cId="1753698846" sldId="394"/>
            <ac:picMk id="2" creationId="{598C5C90-6E5D-403B-8C25-0E8D83D43C35}"/>
          </ac:picMkLst>
        </pc:picChg>
      </pc:sldChg>
      <pc:sldChg chg="addSp modSp modAnim">
        <pc:chgData name="Gé Verbeek" userId="20d2065d-8055-4a68-a463-00777506795f" providerId="ADAL" clId="{61BE5EC2-AD04-4B44-BBDF-4C0840FFA0DB}" dt="2022-09-15T12:13:05.873" v="106"/>
        <pc:sldMkLst>
          <pc:docMk/>
          <pc:sldMk cId="3256699461" sldId="395"/>
        </pc:sldMkLst>
        <pc:picChg chg="add mod">
          <ac:chgData name="Gé Verbeek" userId="20d2065d-8055-4a68-a463-00777506795f" providerId="ADAL" clId="{61BE5EC2-AD04-4B44-BBDF-4C0840FFA0DB}" dt="2022-09-15T12:12:57.974" v="103" actId="1076"/>
          <ac:picMkLst>
            <pc:docMk/>
            <pc:sldMk cId="3256699461" sldId="395"/>
            <ac:picMk id="2" creationId="{5FCCA15B-D601-41F1-B577-DF8453D9E736}"/>
          </ac:picMkLst>
        </pc:picChg>
      </pc:sldChg>
      <pc:sldChg chg="addSp modSp modAnim">
        <pc:chgData name="Gé Verbeek" userId="20d2065d-8055-4a68-a463-00777506795f" providerId="ADAL" clId="{61BE5EC2-AD04-4B44-BBDF-4C0840FFA0DB}" dt="2022-09-15T17:21:57.594" v="345"/>
        <pc:sldMkLst>
          <pc:docMk/>
          <pc:sldMk cId="2225114770" sldId="396"/>
        </pc:sldMkLst>
        <pc:picChg chg="add mod">
          <ac:chgData name="Gé Verbeek" userId="20d2065d-8055-4a68-a463-00777506795f" providerId="ADAL" clId="{61BE5EC2-AD04-4B44-BBDF-4C0840FFA0DB}" dt="2022-09-15T12:13:51.439" v="112" actId="1076"/>
          <ac:picMkLst>
            <pc:docMk/>
            <pc:sldMk cId="2225114770" sldId="396"/>
            <ac:picMk id="2" creationId="{73730EC5-9D27-4A64-8065-9CCBF7A26A35}"/>
          </ac:picMkLst>
        </pc:picChg>
        <pc:picChg chg="add mod">
          <ac:chgData name="Gé Verbeek" userId="20d2065d-8055-4a68-a463-00777506795f" providerId="ADAL" clId="{61BE5EC2-AD04-4B44-BBDF-4C0840FFA0DB}" dt="2022-09-15T17:21:46.453" v="343" actId="1076"/>
          <ac:picMkLst>
            <pc:docMk/>
            <pc:sldMk cId="2225114770" sldId="396"/>
            <ac:picMk id="3" creationId="{328BC05E-0EF2-446B-9EA8-9A72895374D6}"/>
          </ac:picMkLst>
        </pc:picChg>
      </pc:sldChg>
      <pc:sldChg chg="addSp modSp modAnim">
        <pc:chgData name="Gé Verbeek" userId="20d2065d-8055-4a68-a463-00777506795f" providerId="ADAL" clId="{61BE5EC2-AD04-4B44-BBDF-4C0840FFA0DB}" dt="2022-09-15T12:14:59.264" v="124"/>
        <pc:sldMkLst>
          <pc:docMk/>
          <pc:sldMk cId="3944922893" sldId="397"/>
        </pc:sldMkLst>
        <pc:picChg chg="add mod">
          <ac:chgData name="Gé Verbeek" userId="20d2065d-8055-4a68-a463-00777506795f" providerId="ADAL" clId="{61BE5EC2-AD04-4B44-BBDF-4C0840FFA0DB}" dt="2022-09-15T12:14:53.038" v="122" actId="1076"/>
          <ac:picMkLst>
            <pc:docMk/>
            <pc:sldMk cId="3944922893" sldId="397"/>
            <ac:picMk id="2" creationId="{55F6857B-03C1-411A-A318-AD71F024B9B9}"/>
          </ac:picMkLst>
        </pc:picChg>
      </pc:sldChg>
      <pc:sldChg chg="addSp modSp modAnim">
        <pc:chgData name="Gé Verbeek" userId="20d2065d-8055-4a68-a463-00777506795f" providerId="ADAL" clId="{61BE5EC2-AD04-4B44-BBDF-4C0840FFA0DB}" dt="2022-09-15T17:23:42.109" v="351"/>
        <pc:sldMkLst>
          <pc:docMk/>
          <pc:sldMk cId="662202770" sldId="398"/>
        </pc:sldMkLst>
        <pc:picChg chg="add mod">
          <ac:chgData name="Gé Verbeek" userId="20d2065d-8055-4a68-a463-00777506795f" providerId="ADAL" clId="{61BE5EC2-AD04-4B44-BBDF-4C0840FFA0DB}" dt="2022-09-15T12:15:37.344" v="128" actId="1076"/>
          <ac:picMkLst>
            <pc:docMk/>
            <pc:sldMk cId="662202770" sldId="398"/>
            <ac:picMk id="2" creationId="{6BBAF5A9-0C4B-4804-81D8-D58266A6A452}"/>
          </ac:picMkLst>
        </pc:picChg>
        <pc:picChg chg="add mod">
          <ac:chgData name="Gé Verbeek" userId="20d2065d-8055-4a68-a463-00777506795f" providerId="ADAL" clId="{61BE5EC2-AD04-4B44-BBDF-4C0840FFA0DB}" dt="2022-09-15T17:23:24.306" v="349" actId="688"/>
          <ac:picMkLst>
            <pc:docMk/>
            <pc:sldMk cId="662202770" sldId="398"/>
            <ac:picMk id="3" creationId="{5CA91FFE-3404-4845-8E7A-2CC3A5AE102C}"/>
          </ac:picMkLst>
        </pc:picChg>
      </pc:sldChg>
      <pc:sldChg chg="addSp modSp modAnim">
        <pc:chgData name="Gé Verbeek" userId="20d2065d-8055-4a68-a463-00777506795f" providerId="ADAL" clId="{61BE5EC2-AD04-4B44-BBDF-4C0840FFA0DB}" dt="2022-09-15T17:24:41.133" v="355"/>
        <pc:sldMkLst>
          <pc:docMk/>
          <pc:sldMk cId="3116696551" sldId="399"/>
        </pc:sldMkLst>
        <pc:picChg chg="add mod">
          <ac:chgData name="Gé Verbeek" userId="20d2065d-8055-4a68-a463-00777506795f" providerId="ADAL" clId="{61BE5EC2-AD04-4B44-BBDF-4C0840FFA0DB}" dt="2022-09-15T12:16:46.509" v="138" actId="1076"/>
          <ac:picMkLst>
            <pc:docMk/>
            <pc:sldMk cId="3116696551" sldId="399"/>
            <ac:picMk id="2" creationId="{81BD6DC5-C661-4CE9-951C-FB9861F02936}"/>
          </ac:picMkLst>
        </pc:picChg>
        <pc:picChg chg="add mod">
          <ac:chgData name="Gé Verbeek" userId="20d2065d-8055-4a68-a463-00777506795f" providerId="ADAL" clId="{61BE5EC2-AD04-4B44-BBDF-4C0840FFA0DB}" dt="2022-09-15T17:24:32.436" v="353" actId="1076"/>
          <ac:picMkLst>
            <pc:docMk/>
            <pc:sldMk cId="3116696551" sldId="399"/>
            <ac:picMk id="3" creationId="{06145E60-2D6E-46F7-9BF5-B6027663171D}"/>
          </ac:picMkLst>
        </pc:picChg>
      </pc:sldChg>
      <pc:sldChg chg="addSp delSp modSp ord">
        <pc:chgData name="Gé Verbeek" userId="20d2065d-8055-4a68-a463-00777506795f" providerId="ADAL" clId="{61BE5EC2-AD04-4B44-BBDF-4C0840FFA0DB}" dt="2022-09-15T17:52:04.696" v="472" actId="1076"/>
        <pc:sldMkLst>
          <pc:docMk/>
          <pc:sldMk cId="53527164" sldId="400"/>
        </pc:sldMkLst>
        <pc:spChg chg="add del mod">
          <ac:chgData name="Gé Verbeek" userId="20d2065d-8055-4a68-a463-00777506795f" providerId="ADAL" clId="{61BE5EC2-AD04-4B44-BBDF-4C0840FFA0DB}" dt="2022-09-15T17:51:57.474" v="469"/>
          <ac:spMkLst>
            <pc:docMk/>
            <pc:sldMk cId="53527164" sldId="400"/>
            <ac:spMk id="4" creationId="{C7232821-ECCB-4FE7-9735-FB32B8F5F839}"/>
          </ac:spMkLst>
        </pc:spChg>
        <pc:picChg chg="del">
          <ac:chgData name="Gé Verbeek" userId="20d2065d-8055-4a68-a463-00777506795f" providerId="ADAL" clId="{61BE5EC2-AD04-4B44-BBDF-4C0840FFA0DB}" dt="2022-09-15T17:51:34.930" v="468" actId="478"/>
          <ac:picMkLst>
            <pc:docMk/>
            <pc:sldMk cId="53527164" sldId="400"/>
            <ac:picMk id="2" creationId="{1EF7215A-8A0A-4F5E-AC63-CCCE34344BA5}"/>
          </ac:picMkLst>
        </pc:picChg>
        <pc:picChg chg="add mod">
          <ac:chgData name="Gé Verbeek" userId="20d2065d-8055-4a68-a463-00777506795f" providerId="ADAL" clId="{61BE5EC2-AD04-4B44-BBDF-4C0840FFA0DB}" dt="2022-09-15T17:52:04.696" v="472" actId="1076"/>
          <ac:picMkLst>
            <pc:docMk/>
            <pc:sldMk cId="53527164" sldId="400"/>
            <ac:picMk id="5" creationId="{CAD20933-8826-4B0C-B741-4B3948C90ED4}"/>
          </ac:picMkLst>
        </pc:picChg>
      </pc:sldChg>
      <pc:sldChg chg="addSp modSp modAnim">
        <pc:chgData name="Gé Verbeek" userId="20d2065d-8055-4a68-a463-00777506795f" providerId="ADAL" clId="{61BE5EC2-AD04-4B44-BBDF-4C0840FFA0DB}" dt="2022-09-15T12:01:27.734" v="22"/>
        <pc:sldMkLst>
          <pc:docMk/>
          <pc:sldMk cId="2302395102" sldId="401"/>
        </pc:sldMkLst>
        <pc:spChg chg="mod">
          <ac:chgData name="Gé Verbeek" userId="20d2065d-8055-4a68-a463-00777506795f" providerId="ADAL" clId="{61BE5EC2-AD04-4B44-BBDF-4C0840FFA0DB}" dt="2022-09-15T12:01:19.380" v="20" actId="20577"/>
          <ac:spMkLst>
            <pc:docMk/>
            <pc:sldMk cId="2302395102" sldId="401"/>
            <ac:spMk id="7171" creationId="{E224BC8B-2913-4038-A10D-36A485D9D174}"/>
          </ac:spMkLst>
        </pc:spChg>
        <pc:picChg chg="add mod">
          <ac:chgData name="Gé Verbeek" userId="20d2065d-8055-4a68-a463-00777506795f" providerId="ADAL" clId="{61BE5EC2-AD04-4B44-BBDF-4C0840FFA0DB}" dt="2022-09-15T12:00:55.961" v="14" actId="14100"/>
          <ac:picMkLst>
            <pc:docMk/>
            <pc:sldMk cId="2302395102" sldId="401"/>
            <ac:picMk id="2" creationId="{4D736262-315B-4926-A219-E99A93D03332}"/>
          </ac:picMkLst>
        </pc:picChg>
      </pc:sldChg>
      <pc:sldChg chg="addSp modSp modAnim">
        <pc:chgData name="Gé Verbeek" userId="20d2065d-8055-4a68-a463-00777506795f" providerId="ADAL" clId="{61BE5EC2-AD04-4B44-BBDF-4C0840FFA0DB}" dt="2022-09-15T17:13:09.750" v="256" actId="1076"/>
        <pc:sldMkLst>
          <pc:docMk/>
          <pc:sldMk cId="4238267686" sldId="402"/>
        </pc:sldMkLst>
        <pc:picChg chg="add mod">
          <ac:chgData name="Gé Verbeek" userId="20d2065d-8055-4a68-a463-00777506795f" providerId="ADAL" clId="{61BE5EC2-AD04-4B44-BBDF-4C0840FFA0DB}" dt="2022-09-15T12:06:34.853" v="53" actId="1076"/>
          <ac:picMkLst>
            <pc:docMk/>
            <pc:sldMk cId="4238267686" sldId="402"/>
            <ac:picMk id="2" creationId="{FDACD424-1742-4005-9F63-E1577C4C312F}"/>
          </ac:picMkLst>
        </pc:picChg>
        <pc:picChg chg="add mod">
          <ac:chgData name="Gé Verbeek" userId="20d2065d-8055-4a68-a463-00777506795f" providerId="ADAL" clId="{61BE5EC2-AD04-4B44-BBDF-4C0840FFA0DB}" dt="2022-09-15T12:06:50.370" v="55" actId="1076"/>
          <ac:picMkLst>
            <pc:docMk/>
            <pc:sldMk cId="4238267686" sldId="402"/>
            <ac:picMk id="3" creationId="{0F76E769-2B42-4CB1-B5C5-BE87BDD8A55B}"/>
          </ac:picMkLst>
        </pc:picChg>
        <pc:picChg chg="add mod">
          <ac:chgData name="Gé Verbeek" userId="20d2065d-8055-4a68-a463-00777506795f" providerId="ADAL" clId="{61BE5EC2-AD04-4B44-BBDF-4C0840FFA0DB}" dt="2022-09-15T17:13:09.750" v="256" actId="1076"/>
          <ac:picMkLst>
            <pc:docMk/>
            <pc:sldMk cId="4238267686" sldId="402"/>
            <ac:picMk id="4" creationId="{74E7E715-5FF1-4349-9089-F245601342F9}"/>
          </ac:picMkLst>
        </pc:picChg>
        <pc:picChg chg="add mod">
          <ac:chgData name="Gé Verbeek" userId="20d2065d-8055-4a68-a463-00777506795f" providerId="ADAL" clId="{61BE5EC2-AD04-4B44-BBDF-4C0840FFA0DB}" dt="2022-09-15T12:10:13.369" v="78" actId="1076"/>
          <ac:picMkLst>
            <pc:docMk/>
            <pc:sldMk cId="4238267686" sldId="402"/>
            <ac:picMk id="5" creationId="{A9ACA132-B241-495E-86D3-48566CF06E0E}"/>
          </ac:picMkLst>
        </pc:picChg>
      </pc:sldChg>
      <pc:sldChg chg="addSp modSp modAnim">
        <pc:chgData name="Gé Verbeek" userId="20d2065d-8055-4a68-a463-00777506795f" providerId="ADAL" clId="{61BE5EC2-AD04-4B44-BBDF-4C0840FFA0DB}" dt="2022-09-15T12:18:13.775" v="151"/>
        <pc:sldMkLst>
          <pc:docMk/>
          <pc:sldMk cId="2608913847" sldId="403"/>
        </pc:sldMkLst>
        <pc:picChg chg="add mod">
          <ac:chgData name="Gé Verbeek" userId="20d2065d-8055-4a68-a463-00777506795f" providerId="ADAL" clId="{61BE5EC2-AD04-4B44-BBDF-4C0840FFA0DB}" dt="2022-09-15T12:17:54.636" v="147" actId="1076"/>
          <ac:picMkLst>
            <pc:docMk/>
            <pc:sldMk cId="2608913847" sldId="403"/>
            <ac:picMk id="2" creationId="{74797B5E-6169-42A8-8B51-BF042428141C}"/>
          </ac:picMkLst>
        </pc:picChg>
      </pc:sldChg>
      <pc:sldChg chg="ord">
        <pc:chgData name="Gé Verbeek" userId="20d2065d-8055-4a68-a463-00777506795f" providerId="ADAL" clId="{61BE5EC2-AD04-4B44-BBDF-4C0840FFA0DB}" dt="2022-09-15T17:08:30.858" v="215"/>
        <pc:sldMkLst>
          <pc:docMk/>
          <pc:sldMk cId="1011441853" sldId="404"/>
        </pc:sldMkLst>
      </pc:sldChg>
      <pc:sldChg chg="ord">
        <pc:chgData name="Gé Verbeek" userId="20d2065d-8055-4a68-a463-00777506795f" providerId="ADAL" clId="{61BE5EC2-AD04-4B44-BBDF-4C0840FFA0DB}" dt="2022-09-15T17:26:19.746" v="371"/>
        <pc:sldMkLst>
          <pc:docMk/>
          <pc:sldMk cId="2125874709" sldId="405"/>
        </pc:sldMkLst>
      </pc:sldChg>
      <pc:sldChg chg="ord">
        <pc:chgData name="Gé Verbeek" userId="20d2065d-8055-4a68-a463-00777506795f" providerId="ADAL" clId="{61BE5EC2-AD04-4B44-BBDF-4C0840FFA0DB}" dt="2022-09-15T17:39:19.340" v="466"/>
        <pc:sldMkLst>
          <pc:docMk/>
          <pc:sldMk cId="1975664344" sldId="406"/>
        </pc:sldMkLst>
      </pc:sldChg>
      <pc:sldChg chg="modSp">
        <pc:chgData name="Gé Verbeek" userId="20d2065d-8055-4a68-a463-00777506795f" providerId="ADAL" clId="{61BE5EC2-AD04-4B44-BBDF-4C0840FFA0DB}" dt="2022-09-15T17:25:51.613" v="370" actId="6549"/>
        <pc:sldMkLst>
          <pc:docMk/>
          <pc:sldMk cId="4288175448" sldId="408"/>
        </pc:sldMkLst>
        <pc:spChg chg="mod">
          <ac:chgData name="Gé Verbeek" userId="20d2065d-8055-4a68-a463-00777506795f" providerId="ADAL" clId="{61BE5EC2-AD04-4B44-BBDF-4C0840FFA0DB}" dt="2022-09-15T17:25:51.613" v="370" actId="6549"/>
          <ac:spMkLst>
            <pc:docMk/>
            <pc:sldMk cId="4288175448" sldId="408"/>
            <ac:spMk id="7171" creationId="{E224BC8B-2913-4038-A10D-36A485D9D174}"/>
          </ac:spMkLst>
        </pc:spChg>
      </pc:sldChg>
      <pc:sldChg chg="addSp modSp modAnim">
        <pc:chgData name="Gé Verbeek" userId="20d2065d-8055-4a68-a463-00777506795f" providerId="ADAL" clId="{61BE5EC2-AD04-4B44-BBDF-4C0840FFA0DB}" dt="2022-09-15T17:20:05.407" v="341"/>
        <pc:sldMkLst>
          <pc:docMk/>
          <pc:sldMk cId="2473972875" sldId="409"/>
        </pc:sldMkLst>
        <pc:picChg chg="add mod">
          <ac:chgData name="Gé Verbeek" userId="20d2065d-8055-4a68-a463-00777506795f" providerId="ADAL" clId="{61BE5EC2-AD04-4B44-BBDF-4C0840FFA0DB}" dt="2022-09-15T12:13:15.942" v="110" actId="1076"/>
          <ac:picMkLst>
            <pc:docMk/>
            <pc:sldMk cId="2473972875" sldId="409"/>
            <ac:picMk id="2" creationId="{776D1E5A-78B3-49AF-BEE0-5E568D29E7A0}"/>
          </ac:picMkLst>
        </pc:picChg>
        <pc:picChg chg="add mod">
          <ac:chgData name="Gé Verbeek" userId="20d2065d-8055-4a68-a463-00777506795f" providerId="ADAL" clId="{61BE5EC2-AD04-4B44-BBDF-4C0840FFA0DB}" dt="2022-09-15T12:14:09.961" v="118" actId="1076"/>
          <ac:picMkLst>
            <pc:docMk/>
            <pc:sldMk cId="2473972875" sldId="409"/>
            <ac:picMk id="3" creationId="{69A8DFEE-15D8-4604-8558-DA025418D3B2}"/>
          </ac:picMkLst>
        </pc:picChg>
        <pc:picChg chg="add mod">
          <ac:chgData name="Gé Verbeek" userId="20d2065d-8055-4a68-a463-00777506795f" providerId="ADAL" clId="{61BE5EC2-AD04-4B44-BBDF-4C0840FFA0DB}" dt="2022-09-15T12:15:06.415" v="126" actId="1076"/>
          <ac:picMkLst>
            <pc:docMk/>
            <pc:sldMk cId="2473972875" sldId="409"/>
            <ac:picMk id="4" creationId="{9DD4A162-7EDF-481A-A76F-E9EFC7460762}"/>
          </ac:picMkLst>
        </pc:picChg>
        <pc:picChg chg="add mod">
          <ac:chgData name="Gé Verbeek" userId="20d2065d-8055-4a68-a463-00777506795f" providerId="ADAL" clId="{61BE5EC2-AD04-4B44-BBDF-4C0840FFA0DB}" dt="2022-09-15T17:18:57.446" v="329" actId="1076"/>
          <ac:picMkLst>
            <pc:docMk/>
            <pc:sldMk cId="2473972875" sldId="409"/>
            <ac:picMk id="5" creationId="{3D40DB5A-7E05-493E-B6E3-8E91E7426753}"/>
          </ac:picMkLst>
        </pc:picChg>
        <pc:picChg chg="add mod">
          <ac:chgData name="Gé Verbeek" userId="20d2065d-8055-4a68-a463-00777506795f" providerId="ADAL" clId="{61BE5EC2-AD04-4B44-BBDF-4C0840FFA0DB}" dt="2022-09-15T17:18:28.606" v="325" actId="1076"/>
          <ac:picMkLst>
            <pc:docMk/>
            <pc:sldMk cId="2473972875" sldId="409"/>
            <ac:picMk id="6" creationId="{8E9D3A18-974F-4BE3-8C19-D95C4BDE53BB}"/>
          </ac:picMkLst>
        </pc:picChg>
        <pc:picChg chg="add mod">
          <ac:chgData name="Gé Verbeek" userId="20d2065d-8055-4a68-a463-00777506795f" providerId="ADAL" clId="{61BE5EC2-AD04-4B44-BBDF-4C0840FFA0DB}" dt="2022-09-15T12:12:23.720" v="100" actId="1076"/>
          <ac:picMkLst>
            <pc:docMk/>
            <pc:sldMk cId="2473972875" sldId="409"/>
            <ac:picMk id="4098" creationId="{E8BF1E65-B750-4B61-85D1-FE5D28C77B64}"/>
          </ac:picMkLst>
        </pc:picChg>
      </pc:sldChg>
      <pc:sldChg chg="addSp modSp modAnim">
        <pc:chgData name="Gé Verbeek" userId="20d2065d-8055-4a68-a463-00777506795f" providerId="ADAL" clId="{61BE5EC2-AD04-4B44-BBDF-4C0840FFA0DB}" dt="2022-09-15T17:12:47.788" v="255" actId="27636"/>
        <pc:sldMkLst>
          <pc:docMk/>
          <pc:sldMk cId="422466247" sldId="410"/>
        </pc:sldMkLst>
        <pc:spChg chg="mod">
          <ac:chgData name="Gé Verbeek" userId="20d2065d-8055-4a68-a463-00777506795f" providerId="ADAL" clId="{61BE5EC2-AD04-4B44-BBDF-4C0840FFA0DB}" dt="2022-09-15T17:12:47.788" v="255" actId="27636"/>
          <ac:spMkLst>
            <pc:docMk/>
            <pc:sldMk cId="422466247" sldId="410"/>
            <ac:spMk id="7171" creationId="{E224BC8B-2913-4038-A10D-36A485D9D174}"/>
          </ac:spMkLst>
        </pc:spChg>
        <pc:picChg chg="add mod">
          <ac:chgData name="Gé Verbeek" userId="20d2065d-8055-4a68-a463-00777506795f" providerId="ADAL" clId="{61BE5EC2-AD04-4B44-BBDF-4C0840FFA0DB}" dt="2022-09-15T12:05:42.146" v="50" actId="1076"/>
          <ac:picMkLst>
            <pc:docMk/>
            <pc:sldMk cId="422466247" sldId="410"/>
            <ac:picMk id="2" creationId="{4004364F-D30E-42FA-815F-DFE952AA5FAA}"/>
          </ac:picMkLst>
        </pc:picChg>
      </pc:sldChg>
      <pc:sldChg chg="addSp modSp ord modAnim">
        <pc:chgData name="Gé Verbeek" userId="20d2065d-8055-4a68-a463-00777506795f" providerId="ADAL" clId="{61BE5EC2-AD04-4B44-BBDF-4C0840FFA0DB}" dt="2022-09-15T17:39:10.526" v="464"/>
        <pc:sldMkLst>
          <pc:docMk/>
          <pc:sldMk cId="370079587" sldId="412"/>
        </pc:sldMkLst>
        <pc:spChg chg="mod">
          <ac:chgData name="Gé Verbeek" userId="20d2065d-8055-4a68-a463-00777506795f" providerId="ADAL" clId="{61BE5EC2-AD04-4B44-BBDF-4C0840FFA0DB}" dt="2022-09-15T12:23:28.092" v="176" actId="20577"/>
          <ac:spMkLst>
            <pc:docMk/>
            <pc:sldMk cId="370079587" sldId="412"/>
            <ac:spMk id="5122" creationId="{80899F95-2E30-4511-922B-B88C19CF0D84}"/>
          </ac:spMkLst>
        </pc:spChg>
        <pc:spChg chg="mod">
          <ac:chgData name="Gé Verbeek" userId="20d2065d-8055-4a68-a463-00777506795f" providerId="ADAL" clId="{61BE5EC2-AD04-4B44-BBDF-4C0840FFA0DB}" dt="2022-09-15T12:23:34.341" v="178" actId="20577"/>
          <ac:spMkLst>
            <pc:docMk/>
            <pc:sldMk cId="370079587" sldId="412"/>
            <ac:spMk id="7171" creationId="{E224BC8B-2913-4038-A10D-36A485D9D174}"/>
          </ac:spMkLst>
        </pc:spChg>
        <pc:picChg chg="add mod">
          <ac:chgData name="Gé Verbeek" userId="20d2065d-8055-4a68-a463-00777506795f" providerId="ADAL" clId="{61BE5EC2-AD04-4B44-BBDF-4C0840FFA0DB}" dt="2022-09-15T12:21:44.676" v="159" actId="1076"/>
          <ac:picMkLst>
            <pc:docMk/>
            <pc:sldMk cId="370079587" sldId="412"/>
            <ac:picMk id="2" creationId="{6D9AE850-AAEC-4544-9322-3E915B27555D}"/>
          </ac:picMkLst>
        </pc:picChg>
        <pc:picChg chg="add mod">
          <ac:chgData name="Gé Verbeek" userId="20d2065d-8055-4a68-a463-00777506795f" providerId="ADAL" clId="{61BE5EC2-AD04-4B44-BBDF-4C0840FFA0DB}" dt="2022-09-15T12:24:38.520" v="182" actId="1076"/>
          <ac:picMkLst>
            <pc:docMk/>
            <pc:sldMk cId="370079587" sldId="412"/>
            <ac:picMk id="3" creationId="{250CA03B-25E9-4361-8088-F51528046D52}"/>
          </ac:picMkLst>
        </pc:picChg>
      </pc:sldChg>
      <pc:sldChg chg="addSp modSp modAnim">
        <pc:chgData name="Gé Verbeek" userId="20d2065d-8055-4a68-a463-00777506795f" providerId="ADAL" clId="{61BE5EC2-AD04-4B44-BBDF-4C0840FFA0DB}" dt="2022-09-15T17:38:57.711" v="463" actId="1076"/>
        <pc:sldMkLst>
          <pc:docMk/>
          <pc:sldMk cId="969201033" sldId="413"/>
        </pc:sldMkLst>
        <pc:spChg chg="mod">
          <ac:chgData name="Gé Verbeek" userId="20d2065d-8055-4a68-a463-00777506795f" providerId="ADAL" clId="{61BE5EC2-AD04-4B44-BBDF-4C0840FFA0DB}" dt="2022-09-15T17:27:03.023" v="399" actId="20577"/>
          <ac:spMkLst>
            <pc:docMk/>
            <pc:sldMk cId="969201033" sldId="413"/>
            <ac:spMk id="5122" creationId="{80899F95-2E30-4511-922B-B88C19CF0D84}"/>
          </ac:spMkLst>
        </pc:spChg>
        <pc:spChg chg="mod">
          <ac:chgData name="Gé Verbeek" userId="20d2065d-8055-4a68-a463-00777506795f" providerId="ADAL" clId="{61BE5EC2-AD04-4B44-BBDF-4C0840FFA0DB}" dt="2022-09-15T17:37:14.643" v="456" actId="5793"/>
          <ac:spMkLst>
            <pc:docMk/>
            <pc:sldMk cId="969201033" sldId="413"/>
            <ac:spMk id="7171" creationId="{E224BC8B-2913-4038-A10D-36A485D9D174}"/>
          </ac:spMkLst>
        </pc:spChg>
        <pc:picChg chg="add mod">
          <ac:chgData name="Gé Verbeek" userId="20d2065d-8055-4a68-a463-00777506795f" providerId="ADAL" clId="{61BE5EC2-AD04-4B44-BBDF-4C0840FFA0DB}" dt="2022-09-15T17:38:57.711" v="463" actId="1076"/>
          <ac:picMkLst>
            <pc:docMk/>
            <pc:sldMk cId="969201033" sldId="413"/>
            <ac:picMk id="1026" creationId="{BCD5207E-A65E-4CA0-B10F-40FED24300D7}"/>
          </ac:picMkLst>
        </pc:picChg>
      </pc:sldChg>
      <pc:sldChg chg="del">
        <pc:chgData name="Gé Verbeek" userId="20d2065d-8055-4a68-a463-00777506795f" providerId="ADAL" clId="{61BE5EC2-AD04-4B44-BBDF-4C0840FFA0DB}" dt="2022-09-15T17:39:29.908" v="467" actId="2696"/>
        <pc:sldMkLst>
          <pc:docMk/>
          <pc:sldMk cId="713726716" sldId="414"/>
        </pc:sldMkLst>
      </pc:sldChg>
      <pc:sldChg chg="addSp modSp add ord modAnim">
        <pc:chgData name="Gé Verbeek" userId="20d2065d-8055-4a68-a463-00777506795f" providerId="ADAL" clId="{61BE5EC2-AD04-4B44-BBDF-4C0840FFA0DB}" dt="2022-09-15T17:38:50.409" v="461"/>
        <pc:sldMkLst>
          <pc:docMk/>
          <pc:sldMk cId="164281911" sldId="415"/>
        </pc:sldMkLst>
        <pc:spChg chg="mod">
          <ac:chgData name="Gé Verbeek" userId="20d2065d-8055-4a68-a463-00777506795f" providerId="ADAL" clId="{61BE5EC2-AD04-4B44-BBDF-4C0840FFA0DB}" dt="2022-09-15T17:36:49.151" v="448" actId="27636"/>
          <ac:spMkLst>
            <pc:docMk/>
            <pc:sldMk cId="164281911" sldId="415"/>
            <ac:spMk id="7171" creationId="{E224BC8B-2913-4038-A10D-36A485D9D174}"/>
          </ac:spMkLst>
        </pc:spChg>
        <pc:picChg chg="add mod">
          <ac:chgData name="Gé Verbeek" userId="20d2065d-8055-4a68-a463-00777506795f" providerId="ADAL" clId="{61BE5EC2-AD04-4B44-BBDF-4C0840FFA0DB}" dt="2022-09-15T17:38:31.672" v="459" actId="1076"/>
          <ac:picMkLst>
            <pc:docMk/>
            <pc:sldMk cId="164281911" sldId="415"/>
            <ac:picMk id="2" creationId="{0FFFFB3B-2495-481F-931C-FAE6F52CA45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15-9-2022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15-9-2022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1934292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3047519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3969770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132425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639598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1784607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67675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2734885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1760426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227255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1636410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1972623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260632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27327162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2786507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3522349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3389636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1314406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3010786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128167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1927098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1325966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2541292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2705107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video" Target="https://www.youtube.com/embed/RihQOUNsN9c" TargetMode="Externa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ideo" Target="https://www.youtube.com/embed/CKRDF5Ly-9o" TargetMode="Externa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video" Target="https://www.youtube.com/embed/LlxUivUTcq0" TargetMode="Externa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BuH-LoORCQ8"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Vaseline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dirty="0"/>
              <a:t>Vaseline kun je gebruiken voor allerlei soorten toepassingen. Het is een prima smeermiddel voor metalen onderdelen zoals het luchtwerk.</a:t>
            </a:r>
          </a:p>
          <a:p>
            <a:pPr indent="0">
              <a:buNone/>
            </a:pPr>
            <a:endParaRPr lang="nl-NL" dirty="0"/>
          </a:p>
          <a:p>
            <a:pPr indent="0">
              <a:buNone/>
            </a:pPr>
            <a:r>
              <a:rPr lang="nl-NL" dirty="0"/>
              <a:t>Maar het wordt ook veel gebruikt bij het bevestigen van PVC-onderdelen. </a:t>
            </a:r>
          </a:p>
          <a:p>
            <a:pPr indent="0">
              <a:buNone/>
            </a:pPr>
            <a:endParaRPr lang="nl-NL" dirty="0"/>
          </a:p>
          <a:p>
            <a:pPr indent="0">
              <a:buNone/>
            </a:pPr>
            <a:r>
              <a:rPr lang="nl-NL" dirty="0"/>
              <a:t>Let op: in tegenstelling tot </a:t>
            </a:r>
            <a:r>
              <a:rPr lang="nl-NL" dirty="0" err="1"/>
              <a:t>kogellagervet</a:t>
            </a:r>
            <a:r>
              <a:rPr lang="nl-NL" dirty="0"/>
              <a:t> wordt vaseline wel vloeibaar bij hogere temperaturen (40 - 60°C), waardoor het gaat druppelen. </a:t>
            </a:r>
          </a:p>
          <a:p>
            <a:pPr indent="0">
              <a:buNone/>
              <a:defRPr/>
            </a:pPr>
            <a:endParaRPr lang="nl-NL" dirty="0"/>
          </a:p>
        </p:txBody>
      </p:sp>
      <p:pic>
        <p:nvPicPr>
          <p:cNvPr id="2050" name="Picture 2" descr="Vaseline Petroleum Jelly Original">
            <a:extLst>
              <a:ext uri="{FF2B5EF4-FFF2-40B4-BE49-F238E27FC236}">
                <a16:creationId xmlns:a16="http://schemas.microsoft.com/office/drawing/2014/main" id="{3E2F9BD2-EDAE-4E93-8F4C-4A1588A27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651" y="388458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3964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Smeermiddel</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08884" y="1527739"/>
            <a:ext cx="7458107" cy="4738260"/>
          </a:xfrm>
        </p:spPr>
        <p:txBody>
          <a:bodyPr>
            <a:normAutofit/>
          </a:bodyPr>
          <a:lstStyle/>
          <a:p>
            <a:pPr indent="0">
              <a:buNone/>
              <a:defRPr/>
            </a:pPr>
            <a:r>
              <a:rPr lang="nl-NL" dirty="0"/>
              <a:t>Smeermiddel gebruik je – net als vet – om systemen of gereedschappen te smeren. </a:t>
            </a:r>
          </a:p>
          <a:p>
            <a:pPr indent="0">
              <a:buNone/>
              <a:defRPr/>
            </a:pPr>
            <a:endParaRPr lang="nl-NL" dirty="0"/>
          </a:p>
          <a:p>
            <a:pPr indent="0">
              <a:buNone/>
              <a:defRPr/>
            </a:pPr>
            <a:r>
              <a:rPr lang="nl-NL" dirty="0"/>
              <a:t>Het verschil is echter dat een vet een (half)vaste substantie is die vloeibaar wordt wanneer deze ‘in beweging’ komt en dat een smeermiddel direct vloeibaar is. </a:t>
            </a:r>
          </a:p>
          <a:p>
            <a:pPr indent="0">
              <a:buNone/>
              <a:defRPr/>
            </a:pPr>
            <a:endParaRPr lang="nl-NL" dirty="0"/>
          </a:p>
          <a:p>
            <a:pPr indent="0">
              <a:buNone/>
              <a:defRPr/>
            </a:pPr>
            <a:endParaRPr lang="nl-NL" dirty="0"/>
          </a:p>
          <a:p>
            <a:pPr indent="0">
              <a:buNone/>
              <a:defRPr/>
            </a:pPr>
            <a:endParaRPr lang="nl-NL" dirty="0"/>
          </a:p>
          <a:p>
            <a:pPr indent="0">
              <a:buNone/>
              <a:defRPr/>
            </a:pPr>
            <a:br>
              <a:rPr lang="nl-NL" dirty="0"/>
            </a:br>
            <a:endParaRPr lang="nl-NL" dirty="0"/>
          </a:p>
        </p:txBody>
      </p:sp>
      <p:pic>
        <p:nvPicPr>
          <p:cNvPr id="2" name="Afbeelding 1">
            <a:extLst>
              <a:ext uri="{FF2B5EF4-FFF2-40B4-BE49-F238E27FC236}">
                <a16:creationId xmlns:a16="http://schemas.microsoft.com/office/drawing/2014/main" id="{04A5FB05-0FB2-46B6-A64C-A289C947D67E}"/>
              </a:ext>
            </a:extLst>
          </p:cNvPr>
          <p:cNvPicPr>
            <a:picLocks noChangeAspect="1"/>
          </p:cNvPicPr>
          <p:nvPr/>
        </p:nvPicPr>
        <p:blipFill>
          <a:blip r:embed="rId3"/>
          <a:stretch>
            <a:fillRect/>
          </a:stretch>
        </p:blipFill>
        <p:spPr>
          <a:xfrm>
            <a:off x="8220175" y="4084182"/>
            <a:ext cx="3484136" cy="2318534"/>
          </a:xfrm>
          <a:prstGeom prst="rect">
            <a:avLst/>
          </a:prstGeom>
        </p:spPr>
      </p:pic>
    </p:spTree>
    <p:extLst>
      <p:ext uri="{BB962C8B-B14F-4D97-AF65-F5344CB8AC3E}">
        <p14:creationId xmlns:p14="http://schemas.microsoft.com/office/powerpoint/2010/main" val="41143107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Smeermiddel</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08884" y="1527739"/>
            <a:ext cx="7458107" cy="4738260"/>
          </a:xfrm>
        </p:spPr>
        <p:txBody>
          <a:bodyPr>
            <a:normAutofit fontScale="92500" lnSpcReduction="10000"/>
          </a:bodyPr>
          <a:lstStyle/>
          <a:p>
            <a:pPr indent="0" fontAlgn="base">
              <a:buNone/>
            </a:pPr>
            <a:r>
              <a:rPr lang="nl-NL" dirty="0"/>
              <a:t>De smeermiddelen bestaan uit olie, een verdikker, een additief (toevoeging) en vaste stoffen. De olie is de gemeenschappelijke drager van de andere bestanddelen en zorgt voor de smering. </a:t>
            </a:r>
          </a:p>
          <a:p>
            <a:pPr indent="0" fontAlgn="base">
              <a:buNone/>
            </a:pPr>
            <a:endParaRPr lang="nl-NL" dirty="0"/>
          </a:p>
          <a:p>
            <a:pPr indent="0" fontAlgn="base">
              <a:buNone/>
            </a:pPr>
            <a:r>
              <a:rPr lang="nl-NL" dirty="0"/>
              <a:t>De verdikker dient als een soort spons en houdt de olie en de additieven vast in de structuur. </a:t>
            </a:r>
          </a:p>
          <a:p>
            <a:pPr indent="0" fontAlgn="base">
              <a:buNone/>
            </a:pPr>
            <a:endParaRPr lang="nl-NL" dirty="0"/>
          </a:p>
          <a:p>
            <a:pPr indent="0" fontAlgn="base">
              <a:buNone/>
            </a:pPr>
            <a:r>
              <a:rPr lang="nl-NL" dirty="0"/>
              <a:t>Bij additieven kun je denken aan kleur- en bewaarmiddelen, hoge-temperatuur bestanddelen of middelen die de prestatie van het smeermiddel verbeteren.</a:t>
            </a:r>
          </a:p>
          <a:p>
            <a:pPr indent="0" fontAlgn="base">
              <a:buNone/>
            </a:pPr>
            <a:endParaRPr lang="nl-NL" dirty="0"/>
          </a:p>
          <a:p>
            <a:pPr indent="0" fontAlgn="base">
              <a:buNone/>
            </a:pPr>
            <a:r>
              <a:rPr lang="nl-NL" dirty="0"/>
              <a:t>Vaste stoffen zijn o.a. grafiet, molybdeensulfide, aluminium, koper, of keramische deeltjes.</a:t>
            </a:r>
            <a:br>
              <a:rPr lang="nl-NL" dirty="0"/>
            </a:br>
            <a:endParaRPr lang="nl-NL" dirty="0"/>
          </a:p>
        </p:txBody>
      </p:sp>
      <p:pic>
        <p:nvPicPr>
          <p:cNvPr id="2" name="Afbeelding 1">
            <a:extLst>
              <a:ext uri="{FF2B5EF4-FFF2-40B4-BE49-F238E27FC236}">
                <a16:creationId xmlns:a16="http://schemas.microsoft.com/office/drawing/2014/main" id="{4004364F-D30E-42FA-815F-DFE952AA5FAA}"/>
              </a:ext>
            </a:extLst>
          </p:cNvPr>
          <p:cNvPicPr>
            <a:picLocks noChangeAspect="1"/>
          </p:cNvPicPr>
          <p:nvPr/>
        </p:nvPicPr>
        <p:blipFill>
          <a:blip r:embed="rId3"/>
          <a:stretch>
            <a:fillRect/>
          </a:stretch>
        </p:blipFill>
        <p:spPr>
          <a:xfrm>
            <a:off x="8764423" y="4522924"/>
            <a:ext cx="2619375" cy="1743075"/>
          </a:xfrm>
          <a:prstGeom prst="rect">
            <a:avLst/>
          </a:prstGeom>
        </p:spPr>
      </p:pic>
    </p:spTree>
    <p:extLst>
      <p:ext uri="{BB962C8B-B14F-4D97-AF65-F5344CB8AC3E}">
        <p14:creationId xmlns:p14="http://schemas.microsoft.com/office/powerpoint/2010/main" val="4224662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1000"/>
                                        <p:tgtEl>
                                          <p:spTgt spid="7171">
                                            <p:txEl>
                                              <p:pRg st="6" end="6"/>
                                            </p:txEl>
                                          </p:spTgt>
                                        </p:tgtEl>
                                      </p:cBhvr>
                                    </p:animEffect>
                                    <p:anim calcmode="lin" valueType="num">
                                      <p:cBhvr>
                                        <p:cTn id="22"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Smeermiddel</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08884" y="1527739"/>
            <a:ext cx="7458107" cy="4738260"/>
          </a:xfrm>
        </p:spPr>
        <p:txBody>
          <a:bodyPr>
            <a:normAutofit/>
          </a:bodyPr>
          <a:lstStyle/>
          <a:p>
            <a:pPr indent="0">
              <a:buNone/>
              <a:defRPr/>
            </a:pPr>
            <a:r>
              <a:rPr lang="nl-NL" dirty="0"/>
              <a:t>Je hebt verschillende soorten smeermiddelen:</a:t>
            </a:r>
          </a:p>
          <a:p>
            <a:pPr indent="0">
              <a:buNone/>
              <a:defRPr/>
            </a:pPr>
            <a:endParaRPr lang="nl-NL" dirty="0"/>
          </a:p>
          <a:p>
            <a:pPr marL="342900" indent="-342900">
              <a:defRPr/>
            </a:pPr>
            <a:r>
              <a:rPr lang="nl-NL" dirty="0"/>
              <a:t>Kruipolie</a:t>
            </a:r>
          </a:p>
          <a:p>
            <a:pPr marL="342900" indent="-342900">
              <a:defRPr/>
            </a:pPr>
            <a:r>
              <a:rPr lang="nl-NL" dirty="0"/>
              <a:t>Siliconenspray</a:t>
            </a:r>
          </a:p>
          <a:p>
            <a:pPr marL="342900" indent="-342900">
              <a:defRPr/>
            </a:pPr>
            <a:r>
              <a:rPr lang="nl-NL" dirty="0"/>
              <a:t>Teflonspray</a:t>
            </a:r>
            <a:br>
              <a:rPr lang="nl-NL" dirty="0"/>
            </a:br>
            <a:endParaRPr lang="nl-NL" dirty="0"/>
          </a:p>
        </p:txBody>
      </p:sp>
      <p:pic>
        <p:nvPicPr>
          <p:cNvPr id="2" name="Afbeelding 1">
            <a:extLst>
              <a:ext uri="{FF2B5EF4-FFF2-40B4-BE49-F238E27FC236}">
                <a16:creationId xmlns:a16="http://schemas.microsoft.com/office/drawing/2014/main" id="{FDACD424-1742-4005-9F63-E1577C4C312F}"/>
              </a:ext>
            </a:extLst>
          </p:cNvPr>
          <p:cNvPicPr>
            <a:picLocks noChangeAspect="1"/>
          </p:cNvPicPr>
          <p:nvPr/>
        </p:nvPicPr>
        <p:blipFill>
          <a:blip r:embed="rId3"/>
          <a:stretch>
            <a:fillRect/>
          </a:stretch>
        </p:blipFill>
        <p:spPr>
          <a:xfrm>
            <a:off x="9440603" y="517388"/>
            <a:ext cx="2143125" cy="2143125"/>
          </a:xfrm>
          <a:prstGeom prst="rect">
            <a:avLst/>
          </a:prstGeom>
        </p:spPr>
      </p:pic>
      <p:pic>
        <p:nvPicPr>
          <p:cNvPr id="3" name="Afbeelding 2">
            <a:extLst>
              <a:ext uri="{FF2B5EF4-FFF2-40B4-BE49-F238E27FC236}">
                <a16:creationId xmlns:a16="http://schemas.microsoft.com/office/drawing/2014/main" id="{0F76E769-2B42-4CB1-B5C5-BE87BDD8A55B}"/>
              </a:ext>
            </a:extLst>
          </p:cNvPr>
          <p:cNvPicPr>
            <a:picLocks noChangeAspect="1"/>
          </p:cNvPicPr>
          <p:nvPr/>
        </p:nvPicPr>
        <p:blipFill>
          <a:blip r:embed="rId4"/>
          <a:stretch>
            <a:fillRect/>
          </a:stretch>
        </p:blipFill>
        <p:spPr>
          <a:xfrm>
            <a:off x="1170053" y="3896869"/>
            <a:ext cx="1914525" cy="2390775"/>
          </a:xfrm>
          <a:prstGeom prst="rect">
            <a:avLst/>
          </a:prstGeom>
        </p:spPr>
      </p:pic>
      <p:pic>
        <p:nvPicPr>
          <p:cNvPr id="4" name="Afbeelding 3">
            <a:extLst>
              <a:ext uri="{FF2B5EF4-FFF2-40B4-BE49-F238E27FC236}">
                <a16:creationId xmlns:a16="http://schemas.microsoft.com/office/drawing/2014/main" id="{74E7E715-5FF1-4349-9089-F245601342F9}"/>
              </a:ext>
            </a:extLst>
          </p:cNvPr>
          <p:cNvPicPr>
            <a:picLocks noChangeAspect="1"/>
          </p:cNvPicPr>
          <p:nvPr/>
        </p:nvPicPr>
        <p:blipFill>
          <a:blip r:embed="rId5"/>
          <a:stretch>
            <a:fillRect/>
          </a:stretch>
        </p:blipFill>
        <p:spPr>
          <a:xfrm>
            <a:off x="4737937" y="4020693"/>
            <a:ext cx="2143125" cy="2143125"/>
          </a:xfrm>
          <a:prstGeom prst="rect">
            <a:avLst/>
          </a:prstGeom>
        </p:spPr>
      </p:pic>
      <p:pic>
        <p:nvPicPr>
          <p:cNvPr id="5" name="Afbeelding 4">
            <a:extLst>
              <a:ext uri="{FF2B5EF4-FFF2-40B4-BE49-F238E27FC236}">
                <a16:creationId xmlns:a16="http://schemas.microsoft.com/office/drawing/2014/main" id="{A9ACA132-B241-495E-86D3-48566CF06E0E}"/>
              </a:ext>
            </a:extLst>
          </p:cNvPr>
          <p:cNvPicPr>
            <a:picLocks noChangeAspect="1"/>
          </p:cNvPicPr>
          <p:nvPr/>
        </p:nvPicPr>
        <p:blipFill>
          <a:blip r:embed="rId6"/>
          <a:stretch>
            <a:fillRect/>
          </a:stretch>
        </p:blipFill>
        <p:spPr>
          <a:xfrm>
            <a:off x="8192239" y="3152628"/>
            <a:ext cx="1371600" cy="3324225"/>
          </a:xfrm>
          <a:prstGeom prst="rect">
            <a:avLst/>
          </a:prstGeom>
        </p:spPr>
      </p:pic>
    </p:spTree>
    <p:extLst>
      <p:ext uri="{BB962C8B-B14F-4D97-AF65-F5344CB8AC3E}">
        <p14:creationId xmlns:p14="http://schemas.microsoft.com/office/powerpoint/2010/main" val="423826768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171">
                                            <p:txEl>
                                              <p:pRg st="3" end="3"/>
                                            </p:txEl>
                                          </p:spTgt>
                                        </p:tgtEl>
                                        <p:attrNameLst>
                                          <p:attrName>style.visibility</p:attrName>
                                        </p:attrNameLst>
                                      </p:cBhvr>
                                      <p:to>
                                        <p:strVal val="visible"/>
                                      </p:to>
                                    </p:set>
                                    <p:animEffect transition="in" filter="fade">
                                      <p:cBhvr>
                                        <p:cTn id="24" dur="1000"/>
                                        <p:tgtEl>
                                          <p:spTgt spid="7171">
                                            <p:txEl>
                                              <p:pRg st="3" end="3"/>
                                            </p:txEl>
                                          </p:spTgt>
                                        </p:tgtEl>
                                      </p:cBhvr>
                                    </p:animEffect>
                                    <p:anim calcmode="lin" valueType="num">
                                      <p:cBhvr>
                                        <p:cTn id="2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17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171">
                                            <p:txEl>
                                              <p:pRg st="4" end="4"/>
                                            </p:txEl>
                                          </p:spTgt>
                                        </p:tgtEl>
                                        <p:attrNameLst>
                                          <p:attrName>style.visibility</p:attrName>
                                        </p:attrNameLst>
                                      </p:cBhvr>
                                      <p:to>
                                        <p:strVal val="visible"/>
                                      </p:to>
                                    </p:set>
                                    <p:animEffect transition="in" filter="fade">
                                      <p:cBhvr>
                                        <p:cTn id="36" dur="1000"/>
                                        <p:tgtEl>
                                          <p:spTgt spid="7171">
                                            <p:txEl>
                                              <p:pRg st="4" end="4"/>
                                            </p:txEl>
                                          </p:spTgt>
                                        </p:tgtEl>
                                      </p:cBhvr>
                                    </p:animEffect>
                                    <p:anim calcmode="lin" valueType="num">
                                      <p:cBhvr>
                                        <p:cTn id="37"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Kruipolie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588951"/>
            <a:ext cx="6651494" cy="4738260"/>
          </a:xfrm>
        </p:spPr>
        <p:txBody>
          <a:bodyPr>
            <a:normAutofit lnSpcReduction="10000"/>
          </a:bodyPr>
          <a:lstStyle/>
          <a:p>
            <a:pPr indent="0">
              <a:buNone/>
              <a:defRPr/>
            </a:pPr>
            <a:r>
              <a:rPr lang="nl-NL" dirty="0"/>
              <a:t>Kruipolie: dit gebruik je om vastzittende delen los te maken. Kruipolie kan heel diep in kleine ruimtes tussen twee onderdelen ‘kruipen’, waardoor het bijvoorbeeld heel geschikt is om vastgeroeste bouten en moeren los te krijgen, of om een slot te smeren (voor dit laatste kun je ook grafiet gebruiken). </a:t>
            </a:r>
          </a:p>
          <a:p>
            <a:pPr indent="0">
              <a:buNone/>
              <a:defRPr/>
            </a:pPr>
            <a:endParaRPr lang="nl-NL" dirty="0"/>
          </a:p>
          <a:p>
            <a:pPr indent="0">
              <a:buNone/>
              <a:defRPr/>
            </a:pPr>
            <a:r>
              <a:rPr lang="nl-NL" dirty="0"/>
              <a:t>Je kunt kruipolie ook al bij de montage van bouten en moeren aanbrengen, zodat de onderdelen niet aan elkaar roesten in de loop der tijd. De meest bekende producten zijn WD-40 en IMAL</a:t>
            </a:r>
          </a:p>
        </p:txBody>
      </p:sp>
      <p:pic>
        <p:nvPicPr>
          <p:cNvPr id="2" name="Afbeelding 1">
            <a:extLst>
              <a:ext uri="{FF2B5EF4-FFF2-40B4-BE49-F238E27FC236}">
                <a16:creationId xmlns:a16="http://schemas.microsoft.com/office/drawing/2014/main" id="{8F0C6140-52A9-4F81-8CD6-0F1981CBCFEE}"/>
              </a:ext>
            </a:extLst>
          </p:cNvPr>
          <p:cNvPicPr>
            <a:picLocks noChangeAspect="1"/>
          </p:cNvPicPr>
          <p:nvPr/>
        </p:nvPicPr>
        <p:blipFill>
          <a:blip r:embed="rId3"/>
          <a:stretch>
            <a:fillRect/>
          </a:stretch>
        </p:blipFill>
        <p:spPr>
          <a:xfrm>
            <a:off x="9381243" y="3958081"/>
            <a:ext cx="2139881" cy="2139881"/>
          </a:xfrm>
          <a:prstGeom prst="rect">
            <a:avLst/>
          </a:prstGeom>
        </p:spPr>
      </p:pic>
    </p:spTree>
    <p:extLst>
      <p:ext uri="{BB962C8B-B14F-4D97-AF65-F5344CB8AC3E}">
        <p14:creationId xmlns:p14="http://schemas.microsoft.com/office/powerpoint/2010/main" val="29901895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Siliconenspray</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Siliconenspray kun je voor allerlei toepassingen gebruiken: als smeermiddel, glijmiddel, oplosmiddel, isoleermiddel of onderhoudsmiddel.</a:t>
            </a:r>
          </a:p>
          <a:p>
            <a:pPr indent="0">
              <a:buNone/>
              <a:defRPr/>
            </a:pPr>
            <a:endParaRPr lang="nl-NL" dirty="0"/>
          </a:p>
          <a:p>
            <a:pPr indent="0">
              <a:buNone/>
              <a:defRPr/>
            </a:pPr>
            <a:r>
              <a:rPr lang="nl-NL" dirty="0"/>
              <a:t>Het stoot water af, beperkt wrijving en heeft een antiroestwerking. Het wordt in de tuinbouw bijvoorbeeld gebruikt voor meetpijpen in de mestbakken, zodat de vlotter vrijer kan bewegen. </a:t>
            </a:r>
          </a:p>
          <a:p>
            <a:pPr indent="0">
              <a:buNone/>
              <a:defRPr/>
            </a:pPr>
            <a:endParaRPr lang="nl-NL" dirty="0"/>
          </a:p>
        </p:txBody>
      </p:sp>
      <p:pic>
        <p:nvPicPr>
          <p:cNvPr id="2" name="Afbeelding 1">
            <a:extLst>
              <a:ext uri="{FF2B5EF4-FFF2-40B4-BE49-F238E27FC236}">
                <a16:creationId xmlns:a16="http://schemas.microsoft.com/office/drawing/2014/main" id="{D2C9C8CD-5580-4DA5-8BB9-49BA4C232CB5}"/>
              </a:ext>
            </a:extLst>
          </p:cNvPr>
          <p:cNvPicPr>
            <a:picLocks noChangeAspect="1"/>
          </p:cNvPicPr>
          <p:nvPr/>
        </p:nvPicPr>
        <p:blipFill>
          <a:blip r:embed="rId3"/>
          <a:stretch>
            <a:fillRect/>
          </a:stretch>
        </p:blipFill>
        <p:spPr>
          <a:xfrm>
            <a:off x="8468768" y="4044099"/>
            <a:ext cx="994312" cy="2409825"/>
          </a:xfrm>
          <a:prstGeom prst="rect">
            <a:avLst/>
          </a:prstGeom>
        </p:spPr>
      </p:pic>
    </p:spTree>
    <p:extLst>
      <p:ext uri="{BB962C8B-B14F-4D97-AF65-F5344CB8AC3E}">
        <p14:creationId xmlns:p14="http://schemas.microsoft.com/office/powerpoint/2010/main" val="14832959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Teflonspray</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143907" cy="4738260"/>
          </a:xfrm>
        </p:spPr>
        <p:txBody>
          <a:bodyPr>
            <a:normAutofit lnSpcReduction="10000"/>
          </a:bodyPr>
          <a:lstStyle/>
          <a:p>
            <a:pPr indent="0">
              <a:buNone/>
            </a:pPr>
            <a:r>
              <a:rPr lang="nl-NL" dirty="0"/>
              <a:t>Teflonspray heeft in principe dezelfde werking als siliconenspray. Het grote verschil met siliconenspray is echter dat teflonspray niet gemaakt wordt van olie of siliconen, maar van PTFE (chemische verbinding).</a:t>
            </a:r>
          </a:p>
          <a:p>
            <a:pPr indent="0">
              <a:buNone/>
            </a:pPr>
            <a:endParaRPr lang="nl-NL" dirty="0"/>
          </a:p>
          <a:p>
            <a:pPr indent="0">
              <a:buNone/>
            </a:pPr>
            <a:r>
              <a:rPr lang="nl-NL" dirty="0"/>
              <a:t>Dit materiaal is vele malen hygiënischer en is daardoor HACCP-goedgekeurd (veiligheid voor voedselindustrie). </a:t>
            </a:r>
          </a:p>
          <a:p>
            <a:pPr indent="0">
              <a:buNone/>
            </a:pPr>
            <a:endParaRPr lang="nl-NL" dirty="0"/>
          </a:p>
          <a:p>
            <a:pPr indent="0">
              <a:buNone/>
            </a:pPr>
            <a:r>
              <a:rPr lang="nl-NL" dirty="0"/>
              <a:t>Daarom wordt teflonspray vooral gebruikt in de voedingsmiddelenindustrie, bijvoorbeeld voor het smeren van oogstmachines in de groenteteelt. </a:t>
            </a:r>
            <a:br>
              <a:rPr lang="nl-NL" dirty="0"/>
            </a:br>
            <a:endParaRPr lang="nl-NL" dirty="0"/>
          </a:p>
        </p:txBody>
      </p:sp>
      <p:pic>
        <p:nvPicPr>
          <p:cNvPr id="4" name="Afbeelding 3">
            <a:extLst>
              <a:ext uri="{FF2B5EF4-FFF2-40B4-BE49-F238E27FC236}">
                <a16:creationId xmlns:a16="http://schemas.microsoft.com/office/drawing/2014/main" id="{95104950-478F-405A-80DD-DBAA7E9BF3E4}"/>
              </a:ext>
            </a:extLst>
          </p:cNvPr>
          <p:cNvPicPr>
            <a:picLocks noChangeAspect="1"/>
          </p:cNvPicPr>
          <p:nvPr/>
        </p:nvPicPr>
        <p:blipFill>
          <a:blip r:embed="rId3"/>
          <a:stretch>
            <a:fillRect/>
          </a:stretch>
        </p:blipFill>
        <p:spPr>
          <a:xfrm>
            <a:off x="9527015" y="4020693"/>
            <a:ext cx="2143125" cy="2143125"/>
          </a:xfrm>
          <a:prstGeom prst="rect">
            <a:avLst/>
          </a:prstGeom>
        </p:spPr>
      </p:pic>
    </p:spTree>
    <p:extLst>
      <p:ext uri="{BB962C8B-B14F-4D97-AF65-F5344CB8AC3E}">
        <p14:creationId xmlns:p14="http://schemas.microsoft.com/office/powerpoint/2010/main" val="31050344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Olie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588951"/>
            <a:ext cx="6651494" cy="4738260"/>
          </a:xfrm>
        </p:spPr>
        <p:txBody>
          <a:bodyPr>
            <a:normAutofit/>
          </a:bodyPr>
          <a:lstStyle/>
          <a:p>
            <a:pPr indent="0">
              <a:buNone/>
              <a:defRPr/>
            </a:pPr>
            <a:r>
              <a:rPr lang="nl-NL" dirty="0"/>
              <a:t>Ook olie gebruik je om mechanische systemen te smeren, maar in tegenstelling tot vetten en smeermiddelen giet je de olie in het systeem, waarna het systeem automatisch gesmeerd wordt. </a:t>
            </a:r>
          </a:p>
          <a:p>
            <a:pPr indent="0">
              <a:buNone/>
              <a:defRPr/>
            </a:pPr>
            <a:endParaRPr lang="nl-NL" dirty="0"/>
          </a:p>
          <a:p>
            <a:pPr indent="0">
              <a:buNone/>
              <a:defRPr/>
            </a:pPr>
            <a:r>
              <a:rPr lang="nl-NL" dirty="0"/>
              <a:t>Het is daarom van belang dat je de olie van een systeem regelmatig controleert en indien nodig ververst of bijvult</a:t>
            </a:r>
          </a:p>
        </p:txBody>
      </p:sp>
      <p:pic>
        <p:nvPicPr>
          <p:cNvPr id="2" name="Afbeelding 1">
            <a:extLst>
              <a:ext uri="{FF2B5EF4-FFF2-40B4-BE49-F238E27FC236}">
                <a16:creationId xmlns:a16="http://schemas.microsoft.com/office/drawing/2014/main" id="{598C5C90-6E5D-403B-8C25-0E8D83D43C35}"/>
              </a:ext>
            </a:extLst>
          </p:cNvPr>
          <p:cNvPicPr>
            <a:picLocks noChangeAspect="1"/>
          </p:cNvPicPr>
          <p:nvPr/>
        </p:nvPicPr>
        <p:blipFill>
          <a:blip r:embed="rId3"/>
          <a:stretch>
            <a:fillRect/>
          </a:stretch>
        </p:blipFill>
        <p:spPr>
          <a:xfrm>
            <a:off x="8804586" y="3903433"/>
            <a:ext cx="2143125" cy="2143125"/>
          </a:xfrm>
          <a:prstGeom prst="rect">
            <a:avLst/>
          </a:prstGeom>
        </p:spPr>
      </p:pic>
    </p:spTree>
    <p:extLst>
      <p:ext uri="{BB962C8B-B14F-4D97-AF65-F5344CB8AC3E}">
        <p14:creationId xmlns:p14="http://schemas.microsoft.com/office/powerpoint/2010/main" val="1753698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Olie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Je hebt verschillende soorten olie:</a:t>
            </a:r>
          </a:p>
          <a:p>
            <a:pPr indent="0">
              <a:buNone/>
              <a:defRPr/>
            </a:pPr>
            <a:endParaRPr lang="nl-NL" dirty="0"/>
          </a:p>
          <a:p>
            <a:pPr marL="342900" indent="-342900">
              <a:defRPr/>
            </a:pPr>
            <a:r>
              <a:rPr lang="nl-NL" dirty="0"/>
              <a:t>Motorolie</a:t>
            </a:r>
          </a:p>
          <a:p>
            <a:pPr marL="342900" indent="-342900">
              <a:defRPr/>
            </a:pPr>
            <a:r>
              <a:rPr lang="nl-NL" dirty="0"/>
              <a:t>Hydraulische olie</a:t>
            </a:r>
          </a:p>
          <a:p>
            <a:pPr marL="342900" indent="-342900">
              <a:defRPr/>
            </a:pPr>
            <a:r>
              <a:rPr lang="nl-NL" dirty="0"/>
              <a:t>Transmissie olie</a:t>
            </a:r>
          </a:p>
          <a:p>
            <a:pPr marL="342900" indent="-342900">
              <a:defRPr/>
            </a:pPr>
            <a:r>
              <a:rPr lang="nl-NL" dirty="0"/>
              <a:t>Kettingzaag olie</a:t>
            </a:r>
          </a:p>
          <a:p>
            <a:pPr marL="342900" indent="-342900">
              <a:defRPr/>
            </a:pPr>
            <a:r>
              <a:rPr lang="nl-NL" dirty="0"/>
              <a:t>Zuigercompressor olie</a:t>
            </a:r>
          </a:p>
          <a:p>
            <a:pPr marL="342900" indent="-342900">
              <a:defRPr/>
            </a:pPr>
            <a:endParaRPr lang="nl-NL" dirty="0"/>
          </a:p>
        </p:txBody>
      </p:sp>
      <p:pic>
        <p:nvPicPr>
          <p:cNvPr id="4098" name="Picture 2" descr="Oliekan metaal rood Pressol - Techniekwebshop.nl">
            <a:extLst>
              <a:ext uri="{FF2B5EF4-FFF2-40B4-BE49-F238E27FC236}">
                <a16:creationId xmlns:a16="http://schemas.microsoft.com/office/drawing/2014/main" id="{E8BF1E65-B750-4B61-85D1-FE5D28C77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124" y="59200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776D1E5A-78B3-49AF-BEE0-5E568D29E7A0}"/>
              </a:ext>
            </a:extLst>
          </p:cNvPr>
          <p:cNvPicPr>
            <a:picLocks noChangeAspect="1"/>
          </p:cNvPicPr>
          <p:nvPr/>
        </p:nvPicPr>
        <p:blipFill>
          <a:blip r:embed="rId4"/>
          <a:stretch>
            <a:fillRect/>
          </a:stretch>
        </p:blipFill>
        <p:spPr>
          <a:xfrm>
            <a:off x="589818" y="4883084"/>
            <a:ext cx="1568327" cy="1568327"/>
          </a:xfrm>
          <a:prstGeom prst="rect">
            <a:avLst/>
          </a:prstGeom>
        </p:spPr>
      </p:pic>
      <p:pic>
        <p:nvPicPr>
          <p:cNvPr id="3" name="Afbeelding 2">
            <a:extLst>
              <a:ext uri="{FF2B5EF4-FFF2-40B4-BE49-F238E27FC236}">
                <a16:creationId xmlns:a16="http://schemas.microsoft.com/office/drawing/2014/main" id="{69A8DFEE-15D8-4604-8558-DA025418D3B2}"/>
              </a:ext>
            </a:extLst>
          </p:cNvPr>
          <p:cNvPicPr>
            <a:picLocks noChangeAspect="1"/>
          </p:cNvPicPr>
          <p:nvPr/>
        </p:nvPicPr>
        <p:blipFill>
          <a:blip r:embed="rId5"/>
          <a:stretch>
            <a:fillRect/>
          </a:stretch>
        </p:blipFill>
        <p:spPr>
          <a:xfrm>
            <a:off x="9763857" y="3974911"/>
            <a:ext cx="1838325" cy="2476500"/>
          </a:xfrm>
          <a:prstGeom prst="rect">
            <a:avLst/>
          </a:prstGeom>
        </p:spPr>
      </p:pic>
      <p:pic>
        <p:nvPicPr>
          <p:cNvPr id="4" name="Afbeelding 3">
            <a:extLst>
              <a:ext uri="{FF2B5EF4-FFF2-40B4-BE49-F238E27FC236}">
                <a16:creationId xmlns:a16="http://schemas.microsoft.com/office/drawing/2014/main" id="{9DD4A162-7EDF-481A-A76F-E9EFC7460762}"/>
              </a:ext>
            </a:extLst>
          </p:cNvPr>
          <p:cNvPicPr>
            <a:picLocks noChangeAspect="1"/>
          </p:cNvPicPr>
          <p:nvPr/>
        </p:nvPicPr>
        <p:blipFill>
          <a:blip r:embed="rId6"/>
          <a:stretch>
            <a:fillRect/>
          </a:stretch>
        </p:blipFill>
        <p:spPr>
          <a:xfrm>
            <a:off x="6903859" y="4280006"/>
            <a:ext cx="2143125" cy="2143125"/>
          </a:xfrm>
          <a:prstGeom prst="rect">
            <a:avLst/>
          </a:prstGeom>
        </p:spPr>
      </p:pic>
      <p:pic>
        <p:nvPicPr>
          <p:cNvPr id="5" name="Afbeelding 4">
            <a:extLst>
              <a:ext uri="{FF2B5EF4-FFF2-40B4-BE49-F238E27FC236}">
                <a16:creationId xmlns:a16="http://schemas.microsoft.com/office/drawing/2014/main" id="{3D40DB5A-7E05-493E-B6E3-8E91E7426753}"/>
              </a:ext>
            </a:extLst>
          </p:cNvPr>
          <p:cNvPicPr>
            <a:picLocks noChangeAspect="1"/>
          </p:cNvPicPr>
          <p:nvPr/>
        </p:nvPicPr>
        <p:blipFill>
          <a:blip r:embed="rId7"/>
          <a:stretch>
            <a:fillRect/>
          </a:stretch>
        </p:blipFill>
        <p:spPr>
          <a:xfrm>
            <a:off x="2609321" y="4655259"/>
            <a:ext cx="1419804" cy="2023976"/>
          </a:xfrm>
          <a:prstGeom prst="rect">
            <a:avLst/>
          </a:prstGeom>
        </p:spPr>
      </p:pic>
      <p:pic>
        <p:nvPicPr>
          <p:cNvPr id="6" name="Afbeelding 5">
            <a:extLst>
              <a:ext uri="{FF2B5EF4-FFF2-40B4-BE49-F238E27FC236}">
                <a16:creationId xmlns:a16="http://schemas.microsoft.com/office/drawing/2014/main" id="{8E9D3A18-974F-4BE3-8C19-D95C4BDE53BB}"/>
              </a:ext>
            </a:extLst>
          </p:cNvPr>
          <p:cNvPicPr>
            <a:picLocks noChangeAspect="1"/>
          </p:cNvPicPr>
          <p:nvPr/>
        </p:nvPicPr>
        <p:blipFill>
          <a:blip r:embed="rId8"/>
          <a:stretch>
            <a:fillRect/>
          </a:stretch>
        </p:blipFill>
        <p:spPr>
          <a:xfrm>
            <a:off x="4855984" y="4307284"/>
            <a:ext cx="2047875" cy="2228850"/>
          </a:xfrm>
          <a:prstGeom prst="rect">
            <a:avLst/>
          </a:prstGeom>
        </p:spPr>
      </p:pic>
    </p:spTree>
    <p:extLst>
      <p:ext uri="{BB962C8B-B14F-4D97-AF65-F5344CB8AC3E}">
        <p14:creationId xmlns:p14="http://schemas.microsoft.com/office/powerpoint/2010/main" val="247397287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Effect transition="in" filter="fade">
                                      <p:cBhvr>
                                        <p:cTn id="19" dur="1000"/>
                                        <p:tgtEl>
                                          <p:spTgt spid="7171">
                                            <p:txEl>
                                              <p:pRg st="3" end="3"/>
                                            </p:txEl>
                                          </p:spTgt>
                                        </p:tgtEl>
                                      </p:cBhvr>
                                    </p:animEffect>
                                    <p:anim calcmode="lin" valueType="num">
                                      <p:cBhvr>
                                        <p:cTn id="20"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Effect transition="in" filter="fade">
                                      <p:cBhvr>
                                        <p:cTn id="31" dur="1000"/>
                                        <p:tgtEl>
                                          <p:spTgt spid="7171">
                                            <p:txEl>
                                              <p:pRg st="4" end="4"/>
                                            </p:txEl>
                                          </p:spTgt>
                                        </p:tgtEl>
                                      </p:cBhvr>
                                    </p:animEffect>
                                    <p:anim calcmode="lin" valueType="num">
                                      <p:cBhvr>
                                        <p:cTn id="32"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171">
                                            <p:txEl>
                                              <p:pRg st="5" end="5"/>
                                            </p:txEl>
                                          </p:spTgt>
                                        </p:tgtEl>
                                        <p:attrNameLst>
                                          <p:attrName>style.visibility</p:attrName>
                                        </p:attrNameLst>
                                      </p:cBhvr>
                                      <p:to>
                                        <p:strVal val="visible"/>
                                      </p:to>
                                    </p:set>
                                    <p:animEffect transition="in" filter="fade">
                                      <p:cBhvr>
                                        <p:cTn id="43" dur="1000"/>
                                        <p:tgtEl>
                                          <p:spTgt spid="7171">
                                            <p:txEl>
                                              <p:pRg st="5" end="5"/>
                                            </p:txEl>
                                          </p:spTgt>
                                        </p:tgtEl>
                                      </p:cBhvr>
                                    </p:animEffect>
                                    <p:anim calcmode="lin" valueType="num">
                                      <p:cBhvr>
                                        <p:cTn id="44"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171">
                                            <p:txEl>
                                              <p:pRg st="6" end="6"/>
                                            </p:txEl>
                                          </p:spTgt>
                                        </p:tgtEl>
                                        <p:attrNameLst>
                                          <p:attrName>style.visibility</p:attrName>
                                        </p:attrNameLst>
                                      </p:cBhvr>
                                      <p:to>
                                        <p:strVal val="visible"/>
                                      </p:to>
                                    </p:set>
                                    <p:animEffect transition="in" filter="fade">
                                      <p:cBhvr>
                                        <p:cTn id="55" dur="1000"/>
                                        <p:tgtEl>
                                          <p:spTgt spid="7171">
                                            <p:txEl>
                                              <p:pRg st="6" end="6"/>
                                            </p:txEl>
                                          </p:spTgt>
                                        </p:tgtEl>
                                      </p:cBhvr>
                                    </p:animEffect>
                                    <p:anim calcmode="lin" valueType="num">
                                      <p:cBhvr>
                                        <p:cTn id="56"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7171">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Motorolie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Dit gebruik je om een benzine- of dieselmotor te smeren, zodat de bewegende onderdelen soepel blijven bewegen. </a:t>
            </a:r>
          </a:p>
          <a:p>
            <a:pPr indent="0">
              <a:buNone/>
              <a:defRPr/>
            </a:pPr>
            <a:endParaRPr lang="nl-NL" dirty="0"/>
          </a:p>
          <a:p>
            <a:pPr indent="0">
              <a:buNone/>
              <a:defRPr/>
            </a:pPr>
            <a:r>
              <a:rPr lang="nl-NL" dirty="0"/>
              <a:t>Welke soort motorolie je gebruikt, is afhankelijk van het apparaat. </a:t>
            </a:r>
            <a:r>
              <a:rPr lang="nl-NL" dirty="0" err="1"/>
              <a:t>Firezone</a:t>
            </a:r>
            <a:r>
              <a:rPr lang="nl-NL" dirty="0"/>
              <a:t> TCW Semi </a:t>
            </a:r>
            <a:r>
              <a:rPr lang="nl-NL" dirty="0" err="1"/>
              <a:t>Synthetic</a:t>
            </a:r>
            <a:r>
              <a:rPr lang="nl-NL" dirty="0"/>
              <a:t> wordt vooral gebruikt voor kleine, 2-takt benzineapparaten.</a:t>
            </a:r>
          </a:p>
          <a:p>
            <a:pPr indent="0">
              <a:buNone/>
              <a:defRPr/>
            </a:pPr>
            <a:endParaRPr lang="nl-NL" dirty="0"/>
          </a:p>
          <a:p>
            <a:pPr indent="0">
              <a:buNone/>
              <a:defRPr/>
            </a:pPr>
            <a:r>
              <a:rPr lang="nl-NL" dirty="0"/>
              <a:t>Terwijl </a:t>
            </a:r>
            <a:r>
              <a:rPr lang="nl-NL" dirty="0" err="1"/>
              <a:t>Firezone</a:t>
            </a:r>
            <a:r>
              <a:rPr lang="nl-NL" dirty="0"/>
              <a:t> Heavy Travel juist bedoeld is voor grotere benzineapparaten. </a:t>
            </a:r>
          </a:p>
          <a:p>
            <a:pPr indent="0">
              <a:buNone/>
              <a:defRPr/>
            </a:pPr>
            <a:endParaRPr lang="nl-NL" dirty="0"/>
          </a:p>
        </p:txBody>
      </p:sp>
      <p:pic>
        <p:nvPicPr>
          <p:cNvPr id="2" name="Afbeelding 1">
            <a:extLst>
              <a:ext uri="{FF2B5EF4-FFF2-40B4-BE49-F238E27FC236}">
                <a16:creationId xmlns:a16="http://schemas.microsoft.com/office/drawing/2014/main" id="{5FCCA15B-D601-41F1-B577-DF8453D9E736}"/>
              </a:ext>
            </a:extLst>
          </p:cNvPr>
          <p:cNvPicPr>
            <a:picLocks noChangeAspect="1"/>
          </p:cNvPicPr>
          <p:nvPr/>
        </p:nvPicPr>
        <p:blipFill>
          <a:blip r:embed="rId3"/>
          <a:stretch>
            <a:fillRect/>
          </a:stretch>
        </p:blipFill>
        <p:spPr>
          <a:xfrm>
            <a:off x="9304207" y="4063689"/>
            <a:ext cx="2143125" cy="2143125"/>
          </a:xfrm>
          <a:prstGeom prst="rect">
            <a:avLst/>
          </a:prstGeom>
        </p:spPr>
      </p:pic>
    </p:spTree>
    <p:extLst>
      <p:ext uri="{BB962C8B-B14F-4D97-AF65-F5344CB8AC3E}">
        <p14:creationId xmlns:p14="http://schemas.microsoft.com/office/powerpoint/2010/main" val="3256699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Hydraulische olie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Dit brengt bewegingen en krachten binnen een machine over, bijvoorbeeld bij kranen en remsystemen. </a:t>
            </a:r>
          </a:p>
          <a:p>
            <a:pPr indent="0">
              <a:buNone/>
              <a:defRPr/>
            </a:pPr>
            <a:endParaRPr lang="nl-NL" dirty="0"/>
          </a:p>
          <a:p>
            <a:pPr indent="0">
              <a:buNone/>
              <a:defRPr/>
            </a:pPr>
            <a:r>
              <a:rPr lang="nl-NL" dirty="0"/>
              <a:t>In de tuinbouw wordt hydraulische olie bijvoorbeeld gebruikt voor het smeren van de </a:t>
            </a:r>
            <a:r>
              <a:rPr lang="nl-NL" dirty="0" err="1"/>
              <a:t>schaardelen</a:t>
            </a:r>
            <a:r>
              <a:rPr lang="nl-NL" dirty="0"/>
              <a:t> van een buisrailwagen. </a:t>
            </a:r>
          </a:p>
          <a:p>
            <a:pPr indent="0">
              <a:buNone/>
              <a:defRPr/>
            </a:pPr>
            <a:endParaRPr lang="nl-NL" dirty="0"/>
          </a:p>
          <a:p>
            <a:pPr indent="0">
              <a:buNone/>
              <a:defRPr/>
            </a:pPr>
            <a:r>
              <a:rPr lang="nl-NL" dirty="0"/>
              <a:t>Het meest gebruikte product hiervoor is Hydro HVLP.</a:t>
            </a:r>
          </a:p>
          <a:p>
            <a:pPr indent="0">
              <a:buNone/>
              <a:defRPr/>
            </a:pPr>
            <a:endParaRPr lang="nl-NL" dirty="0"/>
          </a:p>
        </p:txBody>
      </p:sp>
      <p:pic>
        <p:nvPicPr>
          <p:cNvPr id="2" name="Afbeelding 1">
            <a:extLst>
              <a:ext uri="{FF2B5EF4-FFF2-40B4-BE49-F238E27FC236}">
                <a16:creationId xmlns:a16="http://schemas.microsoft.com/office/drawing/2014/main" id="{73730EC5-9D27-4A64-8065-9CCBF7A26A35}"/>
              </a:ext>
            </a:extLst>
          </p:cNvPr>
          <p:cNvPicPr>
            <a:picLocks noChangeAspect="1"/>
          </p:cNvPicPr>
          <p:nvPr/>
        </p:nvPicPr>
        <p:blipFill>
          <a:blip r:embed="rId3"/>
          <a:stretch>
            <a:fillRect/>
          </a:stretch>
        </p:blipFill>
        <p:spPr>
          <a:xfrm>
            <a:off x="9532021" y="4057257"/>
            <a:ext cx="1838325" cy="2476500"/>
          </a:xfrm>
          <a:prstGeom prst="rect">
            <a:avLst/>
          </a:prstGeom>
        </p:spPr>
      </p:pic>
      <p:pic>
        <p:nvPicPr>
          <p:cNvPr id="3" name="Afbeelding 2">
            <a:extLst>
              <a:ext uri="{FF2B5EF4-FFF2-40B4-BE49-F238E27FC236}">
                <a16:creationId xmlns:a16="http://schemas.microsoft.com/office/drawing/2014/main" id="{328BC05E-0EF2-446B-9EA8-9A72895374D6}"/>
              </a:ext>
            </a:extLst>
          </p:cNvPr>
          <p:cNvPicPr>
            <a:picLocks noChangeAspect="1"/>
          </p:cNvPicPr>
          <p:nvPr/>
        </p:nvPicPr>
        <p:blipFill>
          <a:blip r:embed="rId4"/>
          <a:stretch>
            <a:fillRect/>
          </a:stretch>
        </p:blipFill>
        <p:spPr>
          <a:xfrm>
            <a:off x="8750971" y="592001"/>
            <a:ext cx="2619375" cy="1743075"/>
          </a:xfrm>
          <a:prstGeom prst="rect">
            <a:avLst/>
          </a:prstGeom>
        </p:spPr>
      </p:pic>
    </p:spTree>
    <p:extLst>
      <p:ext uri="{BB962C8B-B14F-4D97-AF65-F5344CB8AC3E}">
        <p14:creationId xmlns:p14="http://schemas.microsoft.com/office/powerpoint/2010/main" val="2225114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Transmissie olie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Transmissie olie gebruik je voor het smeren van transmissies van voertuigen (de versnellingsbak).</a:t>
            </a:r>
          </a:p>
          <a:p>
            <a:pPr indent="0">
              <a:buNone/>
              <a:defRPr/>
            </a:pPr>
            <a:endParaRPr lang="nl-NL" dirty="0"/>
          </a:p>
          <a:p>
            <a:pPr indent="0">
              <a:buNone/>
              <a:defRPr/>
            </a:pPr>
            <a:r>
              <a:rPr lang="nl-NL" dirty="0"/>
              <a:t>Door de versnellingsbak te smeren, zorg je ervoor dat deze soepeler schakelt en daardoor langer meegaat. </a:t>
            </a:r>
          </a:p>
          <a:p>
            <a:pPr indent="0">
              <a:buNone/>
              <a:defRPr/>
            </a:pPr>
            <a:endParaRPr lang="nl-NL" dirty="0"/>
          </a:p>
        </p:txBody>
      </p:sp>
      <p:pic>
        <p:nvPicPr>
          <p:cNvPr id="2" name="Afbeelding 1">
            <a:extLst>
              <a:ext uri="{FF2B5EF4-FFF2-40B4-BE49-F238E27FC236}">
                <a16:creationId xmlns:a16="http://schemas.microsoft.com/office/drawing/2014/main" id="{55F6857B-03C1-411A-A318-AD71F024B9B9}"/>
              </a:ext>
            </a:extLst>
          </p:cNvPr>
          <p:cNvPicPr>
            <a:picLocks noChangeAspect="1"/>
          </p:cNvPicPr>
          <p:nvPr/>
        </p:nvPicPr>
        <p:blipFill>
          <a:blip r:embed="rId3"/>
          <a:stretch>
            <a:fillRect/>
          </a:stretch>
        </p:blipFill>
        <p:spPr>
          <a:xfrm>
            <a:off x="8682037" y="4122874"/>
            <a:ext cx="2143125" cy="2143125"/>
          </a:xfrm>
          <a:prstGeom prst="rect">
            <a:avLst/>
          </a:prstGeom>
        </p:spPr>
      </p:pic>
    </p:spTree>
    <p:extLst>
      <p:ext uri="{BB962C8B-B14F-4D97-AF65-F5344CB8AC3E}">
        <p14:creationId xmlns:p14="http://schemas.microsoft.com/office/powerpoint/2010/main" val="39449228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Kettingzaagolie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Kettingzaagolie gebruik je om de zaagketting van een kettingzaag te smeren, zodat deze niet vastloopt of breekt. </a:t>
            </a:r>
          </a:p>
          <a:p>
            <a:pPr indent="0">
              <a:buNone/>
              <a:defRPr/>
            </a:pPr>
            <a:endParaRPr lang="nl-NL" dirty="0"/>
          </a:p>
        </p:txBody>
      </p:sp>
      <p:pic>
        <p:nvPicPr>
          <p:cNvPr id="2" name="Afbeelding 1">
            <a:extLst>
              <a:ext uri="{FF2B5EF4-FFF2-40B4-BE49-F238E27FC236}">
                <a16:creationId xmlns:a16="http://schemas.microsoft.com/office/drawing/2014/main" id="{6BBAF5A9-0C4B-4804-81D8-D58266A6A452}"/>
              </a:ext>
            </a:extLst>
          </p:cNvPr>
          <p:cNvPicPr>
            <a:picLocks noChangeAspect="1"/>
          </p:cNvPicPr>
          <p:nvPr/>
        </p:nvPicPr>
        <p:blipFill>
          <a:blip r:embed="rId3"/>
          <a:stretch>
            <a:fillRect/>
          </a:stretch>
        </p:blipFill>
        <p:spPr>
          <a:xfrm>
            <a:off x="7010596" y="3713299"/>
            <a:ext cx="1790700" cy="2552700"/>
          </a:xfrm>
          <a:prstGeom prst="rect">
            <a:avLst/>
          </a:prstGeom>
        </p:spPr>
      </p:pic>
      <p:pic>
        <p:nvPicPr>
          <p:cNvPr id="3" name="Afbeelding 2">
            <a:extLst>
              <a:ext uri="{FF2B5EF4-FFF2-40B4-BE49-F238E27FC236}">
                <a16:creationId xmlns:a16="http://schemas.microsoft.com/office/drawing/2014/main" id="{5CA91FFE-3404-4845-8E7A-2CC3A5AE102C}"/>
              </a:ext>
            </a:extLst>
          </p:cNvPr>
          <p:cNvPicPr>
            <a:picLocks noChangeAspect="1"/>
          </p:cNvPicPr>
          <p:nvPr/>
        </p:nvPicPr>
        <p:blipFill>
          <a:blip r:embed="rId4"/>
          <a:stretch>
            <a:fillRect/>
          </a:stretch>
        </p:blipFill>
        <p:spPr>
          <a:xfrm rot="2060614">
            <a:off x="8236226" y="954576"/>
            <a:ext cx="3218618" cy="1779832"/>
          </a:xfrm>
          <a:prstGeom prst="rect">
            <a:avLst/>
          </a:prstGeom>
        </p:spPr>
      </p:pic>
    </p:spTree>
    <p:extLst>
      <p:ext uri="{BB962C8B-B14F-4D97-AF65-F5344CB8AC3E}">
        <p14:creationId xmlns:p14="http://schemas.microsoft.com/office/powerpoint/2010/main" val="66220277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Zuigercompressor olie</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dirty="0"/>
              <a:t>Zuigercompressorolie gebruik je om een compressor te smeren. </a:t>
            </a:r>
          </a:p>
          <a:p>
            <a:pPr indent="0">
              <a:buNone/>
            </a:pPr>
            <a:endParaRPr lang="nl-NL" dirty="0"/>
          </a:p>
          <a:p>
            <a:pPr indent="0">
              <a:buNone/>
            </a:pPr>
            <a:r>
              <a:rPr lang="nl-NL" dirty="0"/>
              <a:t>Ook is het geschikt voor het smeren van luchtgereedschap. </a:t>
            </a:r>
            <a:br>
              <a:rPr lang="nl-NL" dirty="0"/>
            </a:br>
            <a:endParaRPr lang="nl-NL" dirty="0"/>
          </a:p>
          <a:p>
            <a:pPr indent="0">
              <a:buNone/>
            </a:pPr>
            <a:br>
              <a:rPr lang="nl-NL" dirty="0"/>
            </a:br>
            <a:endParaRPr lang="nl-NL" dirty="0"/>
          </a:p>
        </p:txBody>
      </p:sp>
      <p:pic>
        <p:nvPicPr>
          <p:cNvPr id="2" name="Afbeelding 1">
            <a:extLst>
              <a:ext uri="{FF2B5EF4-FFF2-40B4-BE49-F238E27FC236}">
                <a16:creationId xmlns:a16="http://schemas.microsoft.com/office/drawing/2014/main" id="{81BD6DC5-C661-4CE9-951C-FB9861F02936}"/>
              </a:ext>
            </a:extLst>
          </p:cNvPr>
          <p:cNvPicPr>
            <a:picLocks noChangeAspect="1"/>
          </p:cNvPicPr>
          <p:nvPr/>
        </p:nvPicPr>
        <p:blipFill>
          <a:blip r:embed="rId3"/>
          <a:stretch>
            <a:fillRect/>
          </a:stretch>
        </p:blipFill>
        <p:spPr>
          <a:xfrm>
            <a:off x="8107493" y="4124522"/>
            <a:ext cx="2047875" cy="2228850"/>
          </a:xfrm>
          <a:prstGeom prst="rect">
            <a:avLst/>
          </a:prstGeom>
        </p:spPr>
      </p:pic>
      <p:pic>
        <p:nvPicPr>
          <p:cNvPr id="3" name="Afbeelding 2">
            <a:extLst>
              <a:ext uri="{FF2B5EF4-FFF2-40B4-BE49-F238E27FC236}">
                <a16:creationId xmlns:a16="http://schemas.microsoft.com/office/drawing/2014/main" id="{06145E60-2D6E-46F7-9BF5-B6027663171D}"/>
              </a:ext>
            </a:extLst>
          </p:cNvPr>
          <p:cNvPicPr>
            <a:picLocks noChangeAspect="1"/>
          </p:cNvPicPr>
          <p:nvPr/>
        </p:nvPicPr>
        <p:blipFill>
          <a:blip r:embed="rId4"/>
          <a:stretch>
            <a:fillRect/>
          </a:stretch>
        </p:blipFill>
        <p:spPr>
          <a:xfrm>
            <a:off x="8965924" y="592001"/>
            <a:ext cx="2143125" cy="2143125"/>
          </a:xfrm>
          <a:prstGeom prst="rect">
            <a:avLst/>
          </a:prstGeom>
        </p:spPr>
      </p:pic>
    </p:spTree>
    <p:extLst>
      <p:ext uri="{BB962C8B-B14F-4D97-AF65-F5344CB8AC3E}">
        <p14:creationId xmlns:p14="http://schemas.microsoft.com/office/powerpoint/2010/main" val="31166965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r>
              <a:rPr lang="nl-NL" dirty="0"/>
              <a:t>Absorptiekorrels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994438" cy="4738260"/>
          </a:xfrm>
        </p:spPr>
        <p:txBody>
          <a:bodyPr>
            <a:normAutofit/>
          </a:bodyPr>
          <a:lstStyle/>
          <a:p>
            <a:pPr indent="0">
              <a:buNone/>
            </a:pPr>
            <a:r>
              <a:rPr lang="nl-NL" dirty="0"/>
              <a:t>Het kan gebeuren dat je een vet, smeermiddel of olie morst of dat een machine of apparaat olie lekt. </a:t>
            </a:r>
          </a:p>
          <a:p>
            <a:pPr indent="0">
              <a:buNone/>
            </a:pPr>
            <a:endParaRPr lang="nl-NL" dirty="0"/>
          </a:p>
          <a:p>
            <a:pPr indent="0">
              <a:buNone/>
            </a:pPr>
            <a:r>
              <a:rPr lang="nl-NL" dirty="0"/>
              <a:t>Met name op een vloer kan dit voor problemen zorgen, omdat het hierdoor heel glad wordt. </a:t>
            </a:r>
          </a:p>
          <a:p>
            <a:pPr indent="0">
              <a:buNone/>
            </a:pPr>
            <a:endParaRPr lang="nl-NL" dirty="0"/>
          </a:p>
          <a:p>
            <a:pPr indent="0">
              <a:buNone/>
            </a:pPr>
            <a:r>
              <a:rPr lang="nl-NL" dirty="0"/>
              <a:t>Door absorptiekorrels over het gemorste middel te strooien, wordt het middel geabsorbeerd en het oppervlak dus gereinigd.</a:t>
            </a:r>
          </a:p>
        </p:txBody>
      </p:sp>
      <p:pic>
        <p:nvPicPr>
          <p:cNvPr id="2" name="Picture 2" descr="Absorberende korrels voor olie op land en water">
            <a:extLst>
              <a:ext uri="{FF2B5EF4-FFF2-40B4-BE49-F238E27FC236}">
                <a16:creationId xmlns:a16="http://schemas.microsoft.com/office/drawing/2014/main" id="{74797B5E-6169-42A8-8B51-BF0424281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0130" y="283928"/>
            <a:ext cx="2214189" cy="261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9138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r>
              <a:rPr lang="nl-NL" b="0" dirty="0"/>
              <a:t>Wat is een lager en waar worden lagers voor gebruikt?</a:t>
            </a:r>
            <a:br>
              <a:rPr lang="nl-NL" b="0"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776953" cy="4738260"/>
          </a:xfrm>
        </p:spPr>
        <p:txBody>
          <a:bodyPr>
            <a:normAutofit/>
          </a:bodyPr>
          <a:lstStyle/>
          <a:p>
            <a:pPr indent="0">
              <a:buNone/>
              <a:defRPr/>
            </a:pPr>
            <a:r>
              <a:rPr lang="nl-NL" dirty="0"/>
              <a:t>Lagers zijn onderdelen  die worden gebruikt voor het verlagen van de wrijving tussen verschillende bewegende delen van een constructie. </a:t>
            </a:r>
          </a:p>
          <a:p>
            <a:pPr indent="0">
              <a:buNone/>
              <a:defRPr/>
            </a:pPr>
            <a:endParaRPr lang="nl-NL" dirty="0"/>
          </a:p>
          <a:p>
            <a:pPr indent="0">
              <a:buNone/>
              <a:defRPr/>
            </a:pPr>
            <a:r>
              <a:rPr lang="nl-NL" dirty="0"/>
              <a:t>Lagers worden over het algemeen gebruikt voor het versoepelen van een lineaire beweging of roterende beweging. Er zijn verschillende soorten lagers ontwikkelt. </a:t>
            </a:r>
          </a:p>
          <a:p>
            <a:pPr indent="0">
              <a:buNone/>
              <a:defRPr/>
            </a:pPr>
            <a:endParaRPr lang="nl-NL" dirty="0"/>
          </a:p>
          <a:p>
            <a:pPr indent="0">
              <a:buNone/>
              <a:defRPr/>
            </a:pPr>
            <a:r>
              <a:rPr lang="nl-NL" dirty="0"/>
              <a:t>Voor de duidelijkheid zijn lagers onderverdeeld in een aantal categorieën. Deze onderverdeling is gebaseerd op de bewegingsrichting en de vorm van de lagers.</a:t>
            </a:r>
          </a:p>
        </p:txBody>
      </p:sp>
      <p:pic>
        <p:nvPicPr>
          <p:cNvPr id="2050" name="Picture 2" descr="Zelfstellende kogellager">
            <a:extLst>
              <a:ext uri="{FF2B5EF4-FFF2-40B4-BE49-F238E27FC236}">
                <a16:creationId xmlns:a16="http://schemas.microsoft.com/office/drawing/2014/main" id="{C410E96F-A376-4381-9615-DF5F6E158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3541" y="4508606"/>
            <a:ext cx="13430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1657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Eigenschappen van lagers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152699" cy="4738260"/>
          </a:xfrm>
        </p:spPr>
        <p:txBody>
          <a:bodyPr>
            <a:normAutofit/>
          </a:bodyPr>
          <a:lstStyle/>
          <a:p>
            <a:pPr indent="0">
              <a:buNone/>
              <a:defRPr/>
            </a:pPr>
            <a:r>
              <a:rPr lang="nl-NL" dirty="0"/>
              <a:t>Lagers hebben verschillende eigenschappen. Allereerst is de vorm van de lagers belangrijk. De meeste lagers bestaan uit ronde kogels of rollers.  </a:t>
            </a:r>
          </a:p>
          <a:p>
            <a:pPr indent="0">
              <a:buNone/>
              <a:defRPr/>
            </a:pPr>
            <a:endParaRPr lang="nl-NL" dirty="0"/>
          </a:p>
          <a:p>
            <a:pPr indent="0">
              <a:buNone/>
              <a:defRPr/>
            </a:pPr>
            <a:r>
              <a:rPr lang="nl-NL" dirty="0"/>
              <a:t>Ook de hardheid en andere eigenschappen van het materiaal zijn van belang. Lagers kunnen worden gemaakt van kunststoffen maar ook van metalen. </a:t>
            </a:r>
          </a:p>
        </p:txBody>
      </p:sp>
    </p:spTree>
    <p:extLst>
      <p:ext uri="{BB962C8B-B14F-4D97-AF65-F5344CB8AC3E}">
        <p14:creationId xmlns:p14="http://schemas.microsoft.com/office/powerpoint/2010/main" val="226088577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Eigenschappen van lagers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926423" cy="4738260"/>
          </a:xfrm>
        </p:spPr>
        <p:txBody>
          <a:bodyPr>
            <a:normAutofit/>
          </a:bodyPr>
          <a:lstStyle/>
          <a:p>
            <a:pPr indent="0">
              <a:buNone/>
              <a:defRPr/>
            </a:pPr>
            <a:r>
              <a:rPr lang="nl-NL" dirty="0"/>
              <a:t>De wrijving van de lagers en tussen de lagers kan daarnaast verder worden vermindert door de juiste smeermiddelen toe te passen. Hierbij is de viscositeit belangrijk. </a:t>
            </a:r>
          </a:p>
          <a:p>
            <a:pPr indent="0">
              <a:buNone/>
              <a:defRPr/>
            </a:pPr>
            <a:endParaRPr lang="nl-NL" dirty="0"/>
          </a:p>
          <a:p>
            <a:pPr indent="0">
              <a:buNone/>
              <a:defRPr/>
            </a:pPr>
            <a:r>
              <a:rPr lang="nl-NL" dirty="0"/>
              <a:t>Dit viscositeit is de vloeibaarheid van een vloeistof. Deze kan veranderen naarmate lagers warm worden door de beweging die ze maken. De viscositeit moet voldoende zijn om de lagers goed te smeren wanneer deze bewegen. </a:t>
            </a:r>
          </a:p>
          <a:p>
            <a:pPr indent="0">
              <a:buNone/>
              <a:defRPr/>
            </a:pPr>
            <a:endParaRPr lang="nl-NL" dirty="0"/>
          </a:p>
          <a:p>
            <a:pPr indent="0">
              <a:buNone/>
              <a:defRPr/>
            </a:pPr>
            <a:r>
              <a:rPr lang="nl-NL" dirty="0"/>
              <a:t>Daarnaast kan een te hoge viscositeit er voor zorgen dat lagers moeilijker kunnen bewegen omdat het smeervet of de smeerolie te stug is. </a:t>
            </a:r>
          </a:p>
        </p:txBody>
      </p:sp>
    </p:spTree>
    <p:extLst>
      <p:ext uri="{BB962C8B-B14F-4D97-AF65-F5344CB8AC3E}">
        <p14:creationId xmlns:p14="http://schemas.microsoft.com/office/powerpoint/2010/main" val="42881754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Hoe werken lagers?</a:t>
            </a:r>
          </a:p>
        </p:txBody>
      </p:sp>
      <p:pic>
        <p:nvPicPr>
          <p:cNvPr id="5" name="Onlinemedia 4">
            <a:hlinkClick r:id="" action="ppaction://media"/>
            <a:extLst>
              <a:ext uri="{FF2B5EF4-FFF2-40B4-BE49-F238E27FC236}">
                <a16:creationId xmlns:a16="http://schemas.microsoft.com/office/drawing/2014/main" id="{CAD20933-8826-4B0C-B741-4B3948C90ED4}"/>
              </a:ext>
            </a:extLst>
          </p:cNvPr>
          <p:cNvPicPr>
            <a:picLocks noGrp="1" noRot="1" noChangeAspect="1"/>
          </p:cNvPicPr>
          <p:nvPr>
            <p:ph idx="1"/>
            <a:videoFile r:link="rId1"/>
          </p:nvPr>
        </p:nvPicPr>
        <p:blipFill>
          <a:blip r:embed="rId4"/>
          <a:stretch>
            <a:fillRect/>
          </a:stretch>
        </p:blipFill>
        <p:spPr>
          <a:xfrm>
            <a:off x="998198" y="1918318"/>
            <a:ext cx="7140426" cy="4016490"/>
          </a:xfrm>
          <a:prstGeom prst="rect">
            <a:avLst/>
          </a:prstGeom>
        </p:spPr>
      </p:pic>
    </p:spTree>
    <p:extLst>
      <p:ext uri="{BB962C8B-B14F-4D97-AF65-F5344CB8AC3E}">
        <p14:creationId xmlns:p14="http://schemas.microsoft.com/office/powerpoint/2010/main" val="5352716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Vetspuit (of schaarvetpers)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9023138" cy="4738260"/>
          </a:xfrm>
        </p:spPr>
        <p:txBody>
          <a:bodyPr>
            <a:normAutofit/>
          </a:bodyPr>
          <a:lstStyle/>
          <a:p>
            <a:pPr indent="0">
              <a:buNone/>
            </a:pPr>
            <a:r>
              <a:rPr lang="nl-NL" dirty="0"/>
              <a:t>Een vetspuit wordt vooral gebruikt voor het onderhoud van machines en voertuigen. Door dit soort apparatuur goed te smeren blijft het langer in goede conditie en wordt de levensduur verlengd.</a:t>
            </a:r>
          </a:p>
          <a:p>
            <a:pPr indent="0">
              <a:buNone/>
            </a:pPr>
            <a:endParaRPr lang="nl-NL" dirty="0"/>
          </a:p>
          <a:p>
            <a:pPr indent="0">
              <a:buNone/>
            </a:pPr>
            <a:r>
              <a:rPr lang="nl-NL" dirty="0"/>
              <a:t>Onder hoge druk wordt het vet door een smeernippel geperst. Dit kan door de hendel van de vetspuit over te halen. </a:t>
            </a:r>
          </a:p>
          <a:p>
            <a:pPr indent="0">
              <a:buNone/>
            </a:pPr>
            <a:endParaRPr lang="nl-NL" dirty="0"/>
          </a:p>
          <a:p>
            <a:pPr marL="342900" indent="-342900"/>
            <a:endParaRPr lang="nl-NL" dirty="0"/>
          </a:p>
        </p:txBody>
      </p:sp>
      <p:pic>
        <p:nvPicPr>
          <p:cNvPr id="2" name="Afbeelding 1">
            <a:extLst>
              <a:ext uri="{FF2B5EF4-FFF2-40B4-BE49-F238E27FC236}">
                <a16:creationId xmlns:a16="http://schemas.microsoft.com/office/drawing/2014/main" id="{0FFFFB3B-2495-481F-931C-FAE6F52CA450}"/>
              </a:ext>
            </a:extLst>
          </p:cNvPr>
          <p:cNvPicPr>
            <a:picLocks noChangeAspect="1"/>
          </p:cNvPicPr>
          <p:nvPr/>
        </p:nvPicPr>
        <p:blipFill>
          <a:blip r:embed="rId3"/>
          <a:stretch>
            <a:fillRect/>
          </a:stretch>
        </p:blipFill>
        <p:spPr>
          <a:xfrm>
            <a:off x="9138504" y="4280006"/>
            <a:ext cx="2162175" cy="2114550"/>
          </a:xfrm>
          <a:prstGeom prst="rect">
            <a:avLst/>
          </a:prstGeom>
        </p:spPr>
      </p:pic>
    </p:spTree>
    <p:extLst>
      <p:ext uri="{BB962C8B-B14F-4D97-AF65-F5344CB8AC3E}">
        <p14:creationId xmlns:p14="http://schemas.microsoft.com/office/powerpoint/2010/main" val="16428191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20137" y="514220"/>
            <a:ext cx="7886700" cy="996950"/>
          </a:xfrm>
        </p:spPr>
        <p:txBody>
          <a:bodyPr/>
          <a:lstStyle/>
          <a:p>
            <a:pPr eaLnBrk="1" hangingPunct="1"/>
            <a:r>
              <a:rPr lang="nl-NL" altLang="nl-NL" b="1" dirty="0"/>
              <a:t>Onderhoud van kassen</a:t>
            </a:r>
          </a:p>
        </p:txBody>
      </p:sp>
      <p:sp>
        <p:nvSpPr>
          <p:cNvPr id="4" name="Tijdelijke aanduiding voor inhoud 3">
            <a:extLst>
              <a:ext uri="{FF2B5EF4-FFF2-40B4-BE49-F238E27FC236}">
                <a16:creationId xmlns:a16="http://schemas.microsoft.com/office/drawing/2014/main" id="{330B07F8-683C-4464-ADBA-6155E907C122}"/>
              </a:ext>
            </a:extLst>
          </p:cNvPr>
          <p:cNvSpPr>
            <a:spLocks noGrp="1"/>
          </p:cNvSpPr>
          <p:nvPr>
            <p:ph idx="1"/>
          </p:nvPr>
        </p:nvSpPr>
        <p:spPr>
          <a:xfrm>
            <a:off x="1020137" y="1316940"/>
            <a:ext cx="7740000" cy="4351338"/>
          </a:xfrm>
        </p:spPr>
        <p:txBody>
          <a:bodyPr/>
          <a:lstStyle/>
          <a:p>
            <a:r>
              <a:rPr lang="nl-NL" dirty="0"/>
              <a:t>Verschillende soorten olie en vetten </a:t>
            </a:r>
          </a:p>
          <a:p>
            <a:r>
              <a:rPr lang="nl-NL" dirty="0"/>
              <a:t>Lagers smeren</a:t>
            </a:r>
          </a:p>
          <a:p>
            <a:r>
              <a:rPr lang="nl-NL" dirty="0"/>
              <a:t>Kettingen afstellen </a:t>
            </a:r>
          </a:p>
        </p:txBody>
      </p:sp>
    </p:spTree>
    <p:extLst>
      <p:ext uri="{BB962C8B-B14F-4D97-AF65-F5344CB8AC3E}">
        <p14:creationId xmlns:p14="http://schemas.microsoft.com/office/powerpoint/2010/main" val="398529153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Vetspuit (of schaarvetpers)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9023138" cy="4738260"/>
          </a:xfrm>
        </p:spPr>
        <p:txBody>
          <a:bodyPr>
            <a:normAutofit/>
          </a:bodyPr>
          <a:lstStyle/>
          <a:p>
            <a:pPr indent="0">
              <a:buNone/>
            </a:pPr>
            <a:r>
              <a:rPr lang="nl-NL" dirty="0"/>
              <a:t>Vetspuiten worden veel ingezet in (auto) garages, de agrarische sector en voor industriële toepassingen. Een vetspuit is een handig gereedschap voor het smeren van bijvoorbeeld lagers, scharnieren of wielnaven.</a:t>
            </a:r>
          </a:p>
          <a:p>
            <a:pPr indent="0">
              <a:buNone/>
            </a:pPr>
            <a:endParaRPr lang="nl-NL" dirty="0"/>
          </a:p>
          <a:p>
            <a:pPr indent="0">
              <a:buNone/>
            </a:pPr>
            <a:r>
              <a:rPr lang="nl-NL" dirty="0"/>
              <a:t>Met een vetspuit kan vet heel precies op de te smeren plek worden aangebracht. Je handen blijven schoon en vetvrij en in korte tijd kun je een groot aantal apparaten of machines onderhouden.</a:t>
            </a:r>
          </a:p>
          <a:p>
            <a:pPr marL="342900" indent="-342900"/>
            <a:endParaRPr lang="nl-NL" dirty="0"/>
          </a:p>
        </p:txBody>
      </p:sp>
      <p:pic>
        <p:nvPicPr>
          <p:cNvPr id="1026" name="Picture 2" descr="CarBole Vetspuit 8000PSI Compatibel met 400cc-Cartridges.Eenhandsvetspuit  met 18 Inch Flexibele Slang en Metalen Verlengstuk : Amazon.nl: Auto &amp; motor">
            <a:extLst>
              <a:ext uri="{FF2B5EF4-FFF2-40B4-BE49-F238E27FC236}">
                <a16:creationId xmlns:a16="http://schemas.microsoft.com/office/drawing/2014/main" id="{BCD5207E-A65E-4CA0-B10F-40FED2430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5513" y="4367579"/>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2010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9664976" cy="996950"/>
          </a:xfrm>
        </p:spPr>
        <p:txBody>
          <a:bodyPr>
            <a:normAutofit fontScale="90000"/>
          </a:bodyPr>
          <a:lstStyle/>
          <a:p>
            <a:pPr eaLnBrk="1" hangingPunct="1"/>
            <a:r>
              <a:rPr lang="nl-NL" altLang="nl-NL" b="1" dirty="0"/>
              <a:t>Vetpatroon verwisselen bij een vetspuit</a:t>
            </a:r>
          </a:p>
        </p:txBody>
      </p:sp>
      <p:pic>
        <p:nvPicPr>
          <p:cNvPr id="2" name="Onlinemedia 1">
            <a:hlinkClick r:id="" action="ppaction://media"/>
            <a:extLst>
              <a:ext uri="{FF2B5EF4-FFF2-40B4-BE49-F238E27FC236}">
                <a16:creationId xmlns:a16="http://schemas.microsoft.com/office/drawing/2014/main" id="{FAD9716E-AC3C-4CC9-A752-030E0F67F7C9}"/>
              </a:ext>
            </a:extLst>
          </p:cNvPr>
          <p:cNvPicPr>
            <a:picLocks noGrp="1" noRot="1" noChangeAspect="1"/>
          </p:cNvPicPr>
          <p:nvPr>
            <p:ph idx="1"/>
            <a:videoFile r:link="rId1"/>
          </p:nvPr>
        </p:nvPicPr>
        <p:blipFill>
          <a:blip r:embed="rId4"/>
          <a:stretch>
            <a:fillRect/>
          </a:stretch>
        </p:blipFill>
        <p:spPr>
          <a:xfrm>
            <a:off x="923192" y="1588951"/>
            <a:ext cx="8266031" cy="4649642"/>
          </a:xfrm>
          <a:prstGeom prst="rect">
            <a:avLst/>
          </a:prstGeom>
        </p:spPr>
      </p:pic>
    </p:spTree>
    <p:extLst>
      <p:ext uri="{BB962C8B-B14F-4D97-AF65-F5344CB8AC3E}">
        <p14:creationId xmlns:p14="http://schemas.microsoft.com/office/powerpoint/2010/main" val="212587470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Vetnippel</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pPr>
            <a:r>
              <a:rPr lang="nl-NL" dirty="0"/>
              <a:t>Een smeernippel, ook wel vetnippel genoemd, is een klein mondstukje dat is verbonden met een wiellager via een schroefdraad. </a:t>
            </a:r>
          </a:p>
          <a:p>
            <a:pPr indent="0">
              <a:buNone/>
            </a:pPr>
            <a:endParaRPr lang="nl-NL" dirty="0"/>
          </a:p>
          <a:p>
            <a:pPr indent="0">
              <a:buNone/>
            </a:pPr>
            <a:r>
              <a:rPr lang="nl-NL" dirty="0"/>
              <a:t>Via de smeernippel komt het nodige smeermiddel bij het lager, zodat het apparaat of de machine duurzaam soepel blijft draaien.</a:t>
            </a:r>
            <a:br>
              <a:rPr lang="nl-NL" dirty="0"/>
            </a:br>
            <a:endParaRPr lang="nl-NL" dirty="0"/>
          </a:p>
        </p:txBody>
      </p:sp>
      <p:pic>
        <p:nvPicPr>
          <p:cNvPr id="2" name="Afbeelding 1">
            <a:extLst>
              <a:ext uri="{FF2B5EF4-FFF2-40B4-BE49-F238E27FC236}">
                <a16:creationId xmlns:a16="http://schemas.microsoft.com/office/drawing/2014/main" id="{6D9AE850-AAEC-4544-9322-3E915B27555D}"/>
              </a:ext>
            </a:extLst>
          </p:cNvPr>
          <p:cNvPicPr>
            <a:picLocks noChangeAspect="1"/>
          </p:cNvPicPr>
          <p:nvPr/>
        </p:nvPicPr>
        <p:blipFill>
          <a:blip r:embed="rId3"/>
          <a:stretch>
            <a:fillRect/>
          </a:stretch>
        </p:blipFill>
        <p:spPr>
          <a:xfrm>
            <a:off x="8785732" y="4122874"/>
            <a:ext cx="2143125" cy="2143125"/>
          </a:xfrm>
          <a:prstGeom prst="rect">
            <a:avLst/>
          </a:prstGeom>
        </p:spPr>
      </p:pic>
      <p:pic>
        <p:nvPicPr>
          <p:cNvPr id="3" name="Afbeelding 2">
            <a:extLst>
              <a:ext uri="{FF2B5EF4-FFF2-40B4-BE49-F238E27FC236}">
                <a16:creationId xmlns:a16="http://schemas.microsoft.com/office/drawing/2014/main" id="{250CA03B-25E9-4361-8088-F51528046D52}"/>
              </a:ext>
            </a:extLst>
          </p:cNvPr>
          <p:cNvPicPr>
            <a:picLocks noChangeAspect="1"/>
          </p:cNvPicPr>
          <p:nvPr/>
        </p:nvPicPr>
        <p:blipFill>
          <a:blip r:embed="rId4"/>
          <a:stretch>
            <a:fillRect/>
          </a:stretch>
        </p:blipFill>
        <p:spPr>
          <a:xfrm>
            <a:off x="1436016" y="4840369"/>
            <a:ext cx="2353559" cy="1712634"/>
          </a:xfrm>
          <a:prstGeom prst="rect">
            <a:avLst/>
          </a:prstGeom>
        </p:spPr>
      </p:pic>
    </p:spTree>
    <p:extLst>
      <p:ext uri="{BB962C8B-B14F-4D97-AF65-F5344CB8AC3E}">
        <p14:creationId xmlns:p14="http://schemas.microsoft.com/office/powerpoint/2010/main" val="3700795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Hoe werkt een vetnippel</a:t>
            </a:r>
          </a:p>
        </p:txBody>
      </p:sp>
      <p:pic>
        <p:nvPicPr>
          <p:cNvPr id="2" name="Onlinemedia 1">
            <a:hlinkClick r:id="" action="ppaction://media"/>
            <a:extLst>
              <a:ext uri="{FF2B5EF4-FFF2-40B4-BE49-F238E27FC236}">
                <a16:creationId xmlns:a16="http://schemas.microsoft.com/office/drawing/2014/main" id="{1B179F96-5633-426C-965A-9C73EA16FCDF}"/>
              </a:ext>
            </a:extLst>
          </p:cNvPr>
          <p:cNvPicPr>
            <a:picLocks noGrp="1" noRot="1" noChangeAspect="1"/>
          </p:cNvPicPr>
          <p:nvPr>
            <p:ph idx="1"/>
            <a:videoFile r:link="rId1"/>
          </p:nvPr>
        </p:nvPicPr>
        <p:blipFill>
          <a:blip r:embed="rId4"/>
          <a:stretch>
            <a:fillRect/>
          </a:stretch>
        </p:blipFill>
        <p:spPr>
          <a:xfrm>
            <a:off x="1079224" y="1978269"/>
            <a:ext cx="7417877" cy="4172556"/>
          </a:xfrm>
          <a:prstGeom prst="rect">
            <a:avLst/>
          </a:prstGeom>
        </p:spPr>
      </p:pic>
    </p:spTree>
    <p:extLst>
      <p:ext uri="{BB962C8B-B14F-4D97-AF65-F5344CB8AC3E}">
        <p14:creationId xmlns:p14="http://schemas.microsoft.com/office/powerpoint/2010/main" val="197566434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Vetten en olie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173833" cy="4738260"/>
          </a:xfrm>
        </p:spPr>
        <p:txBody>
          <a:bodyPr>
            <a:normAutofit/>
          </a:bodyPr>
          <a:lstStyle/>
          <a:p>
            <a:pPr indent="0">
              <a:buNone/>
              <a:defRPr/>
            </a:pPr>
            <a:r>
              <a:rPr lang="nl-NL" dirty="0"/>
              <a:t>Om systemen, apparaten en gereedschappen soepel te laten werken, is het noodzakelijk om deze te voorzien van</a:t>
            </a:r>
          </a:p>
          <a:p>
            <a:pPr marL="342900" indent="-342900">
              <a:defRPr/>
            </a:pPr>
            <a:r>
              <a:rPr lang="nl-NL" dirty="0"/>
              <a:t>Vet</a:t>
            </a:r>
          </a:p>
          <a:p>
            <a:pPr marL="342900" indent="-342900">
              <a:defRPr/>
            </a:pPr>
            <a:r>
              <a:rPr lang="nl-NL" dirty="0"/>
              <a:t>Smeermiddel </a:t>
            </a:r>
          </a:p>
          <a:p>
            <a:pPr marL="342900" indent="-342900">
              <a:defRPr/>
            </a:pPr>
            <a:r>
              <a:rPr lang="nl-NL" dirty="0"/>
              <a:t>Olie. </a:t>
            </a:r>
          </a:p>
          <a:p>
            <a:pPr indent="0">
              <a:buNone/>
              <a:defRPr/>
            </a:pPr>
            <a:endParaRPr lang="nl-NL" dirty="0"/>
          </a:p>
          <a:p>
            <a:pPr indent="0">
              <a:buNone/>
              <a:defRPr/>
            </a:pPr>
            <a:r>
              <a:rPr lang="nl-NL" dirty="0"/>
              <a:t>Dit voorkomt dat de draaiende onderdelen stuk gaan of vastlopen. Er zijn verschillende soorten vet, smeermiddel en olie, ieder geschikt voor een andere toepassing. </a:t>
            </a:r>
          </a:p>
          <a:p>
            <a:pPr indent="0">
              <a:buNone/>
              <a:defRPr/>
            </a:pPr>
            <a:endParaRPr lang="nl-NL" dirty="0"/>
          </a:p>
          <a:p>
            <a:pPr indent="0">
              <a:buNone/>
              <a:defRPr/>
            </a:pPr>
            <a:r>
              <a:rPr lang="nl-NL" dirty="0"/>
              <a:t>Maar wat gebruik je waarvoor?</a:t>
            </a:r>
          </a:p>
        </p:txBody>
      </p:sp>
      <p:pic>
        <p:nvPicPr>
          <p:cNvPr id="2" name="Afbeelding 1">
            <a:extLst>
              <a:ext uri="{FF2B5EF4-FFF2-40B4-BE49-F238E27FC236}">
                <a16:creationId xmlns:a16="http://schemas.microsoft.com/office/drawing/2014/main" id="{41E93B11-0142-4649-A9B4-F76E39AD7AE5}"/>
              </a:ext>
            </a:extLst>
          </p:cNvPr>
          <p:cNvPicPr>
            <a:picLocks noChangeAspect="1"/>
          </p:cNvPicPr>
          <p:nvPr/>
        </p:nvPicPr>
        <p:blipFill>
          <a:blip r:embed="rId3"/>
          <a:stretch>
            <a:fillRect/>
          </a:stretch>
        </p:blipFill>
        <p:spPr>
          <a:xfrm>
            <a:off x="9253056" y="4360388"/>
            <a:ext cx="2085975" cy="2190750"/>
          </a:xfrm>
          <a:prstGeom prst="rect">
            <a:avLst/>
          </a:prstGeom>
        </p:spPr>
      </p:pic>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5" end="5"/>
                                            </p:txEl>
                                          </p:spTgt>
                                        </p:tgtEl>
                                        <p:attrNameLst>
                                          <p:attrName>style.visibility</p:attrName>
                                        </p:attrNameLst>
                                      </p:cBhvr>
                                      <p:to>
                                        <p:strVal val="visible"/>
                                      </p:to>
                                    </p:set>
                                    <p:animEffect transition="in" filter="fade">
                                      <p:cBhvr>
                                        <p:cTn id="7" dur="1000"/>
                                        <p:tgtEl>
                                          <p:spTgt spid="7171">
                                            <p:txEl>
                                              <p:pRg st="5" end="5"/>
                                            </p:txEl>
                                          </p:spTgt>
                                        </p:tgtEl>
                                      </p:cBhvr>
                                    </p:animEffect>
                                    <p:anim calcmode="lin" valueType="num">
                                      <p:cBhvr>
                                        <p:cTn id="8"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animEffect transition="in" filter="fade">
                                      <p:cBhvr>
                                        <p:cTn id="19" dur="1000"/>
                                        <p:tgtEl>
                                          <p:spTgt spid="7171">
                                            <p:txEl>
                                              <p:pRg st="7" end="7"/>
                                            </p:txEl>
                                          </p:spTgt>
                                        </p:tgtEl>
                                      </p:cBhvr>
                                    </p:animEffect>
                                    <p:anim calcmode="lin" valueType="num">
                                      <p:cBhvr>
                                        <p:cTn id="20"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dirty="0"/>
              <a:t>Vet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588951"/>
            <a:ext cx="6651494" cy="4738260"/>
          </a:xfrm>
        </p:spPr>
        <p:txBody>
          <a:bodyPr>
            <a:normAutofit/>
          </a:bodyPr>
          <a:lstStyle/>
          <a:p>
            <a:pPr indent="0">
              <a:buNone/>
            </a:pPr>
            <a:r>
              <a:rPr lang="nl-NL" dirty="0"/>
              <a:t>Vet gebruik je om mechanische systemen te smeren die niet automatisch van olie kunnen worden voorzien. </a:t>
            </a:r>
          </a:p>
          <a:p>
            <a:pPr indent="0">
              <a:buNone/>
            </a:pPr>
            <a:endParaRPr lang="nl-NL" dirty="0"/>
          </a:p>
          <a:p>
            <a:pPr indent="0">
              <a:buNone/>
            </a:pPr>
            <a:r>
              <a:rPr lang="nl-NL" dirty="0"/>
              <a:t>Ook kun je hier gereedschappen mee smeren.</a:t>
            </a:r>
          </a:p>
          <a:p>
            <a:pPr indent="0">
              <a:buNone/>
            </a:pPr>
            <a:endParaRPr lang="nl-NL" dirty="0"/>
          </a:p>
          <a:p>
            <a:pPr indent="0">
              <a:buNone/>
            </a:pPr>
            <a:r>
              <a:rPr lang="nl-NL" dirty="0"/>
              <a:t>Je hebt verschillende soorten vetten </a:t>
            </a:r>
          </a:p>
          <a:p>
            <a:pPr indent="0">
              <a:buNone/>
            </a:pPr>
            <a:endParaRPr lang="nl-NL" dirty="0"/>
          </a:p>
          <a:p>
            <a:pPr marL="342900" indent="-342900"/>
            <a:r>
              <a:rPr lang="nl-NL" dirty="0"/>
              <a:t>Kogellager vet</a:t>
            </a:r>
          </a:p>
          <a:p>
            <a:pPr marL="342900" indent="-342900"/>
            <a:r>
              <a:rPr lang="nl-NL" dirty="0"/>
              <a:t>Keramisch vet</a:t>
            </a:r>
          </a:p>
          <a:p>
            <a:pPr marL="342900" indent="-342900"/>
            <a:r>
              <a:rPr lang="nl-NL" dirty="0"/>
              <a:t>Vaseline</a:t>
            </a:r>
            <a:br>
              <a:rPr lang="nl-NL" dirty="0"/>
            </a:br>
            <a:endParaRPr lang="nl-NL" dirty="0"/>
          </a:p>
          <a:p>
            <a:pPr indent="0">
              <a:buNone/>
              <a:defRPr/>
            </a:pPr>
            <a:endParaRPr lang="nl-NL" dirty="0"/>
          </a:p>
        </p:txBody>
      </p:sp>
      <p:pic>
        <p:nvPicPr>
          <p:cNvPr id="2" name="Afbeelding 1">
            <a:extLst>
              <a:ext uri="{FF2B5EF4-FFF2-40B4-BE49-F238E27FC236}">
                <a16:creationId xmlns:a16="http://schemas.microsoft.com/office/drawing/2014/main" id="{EEB009F7-0444-4061-8770-972632D78CD5}"/>
              </a:ext>
            </a:extLst>
          </p:cNvPr>
          <p:cNvPicPr>
            <a:picLocks noChangeAspect="1"/>
          </p:cNvPicPr>
          <p:nvPr/>
        </p:nvPicPr>
        <p:blipFill>
          <a:blip r:embed="rId3"/>
          <a:stretch>
            <a:fillRect/>
          </a:stretch>
        </p:blipFill>
        <p:spPr>
          <a:xfrm>
            <a:off x="8333296" y="4102774"/>
            <a:ext cx="3342734" cy="2224438"/>
          </a:xfrm>
          <a:prstGeom prst="rect">
            <a:avLst/>
          </a:prstGeom>
        </p:spPr>
      </p:pic>
    </p:spTree>
    <p:extLst>
      <p:ext uri="{BB962C8B-B14F-4D97-AF65-F5344CB8AC3E}">
        <p14:creationId xmlns:p14="http://schemas.microsoft.com/office/powerpoint/2010/main" val="82164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71">
                                            <p:txEl>
                                              <p:pRg st="6" end="6"/>
                                            </p:txEl>
                                          </p:spTgt>
                                        </p:tgtEl>
                                        <p:attrNameLst>
                                          <p:attrName>style.visibility</p:attrName>
                                        </p:attrNameLst>
                                      </p:cBhvr>
                                      <p:to>
                                        <p:strVal val="visible"/>
                                      </p:to>
                                    </p:set>
                                    <p:animEffect transition="in" filter="fade">
                                      <p:cBhvr>
                                        <p:cTn id="26" dur="1000"/>
                                        <p:tgtEl>
                                          <p:spTgt spid="7171">
                                            <p:txEl>
                                              <p:pRg st="6" end="6"/>
                                            </p:txEl>
                                          </p:spTgt>
                                        </p:tgtEl>
                                      </p:cBhvr>
                                    </p:animEffect>
                                    <p:anim calcmode="lin" valueType="num">
                                      <p:cBhvr>
                                        <p:cTn id="27"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171">
                                            <p:txEl>
                                              <p:pRg st="7" end="7"/>
                                            </p:txEl>
                                          </p:spTgt>
                                        </p:tgtEl>
                                        <p:attrNameLst>
                                          <p:attrName>style.visibility</p:attrName>
                                        </p:attrNameLst>
                                      </p:cBhvr>
                                      <p:to>
                                        <p:strVal val="visible"/>
                                      </p:to>
                                    </p:set>
                                    <p:animEffect transition="in" filter="fade">
                                      <p:cBhvr>
                                        <p:cTn id="33" dur="1000"/>
                                        <p:tgtEl>
                                          <p:spTgt spid="7171">
                                            <p:txEl>
                                              <p:pRg st="7" end="7"/>
                                            </p:txEl>
                                          </p:spTgt>
                                        </p:tgtEl>
                                      </p:cBhvr>
                                    </p:animEffect>
                                    <p:anim calcmode="lin" valueType="num">
                                      <p:cBhvr>
                                        <p:cTn id="34"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171">
                                            <p:txEl>
                                              <p:pRg st="8" end="8"/>
                                            </p:txEl>
                                          </p:spTgt>
                                        </p:tgtEl>
                                        <p:attrNameLst>
                                          <p:attrName>style.visibility</p:attrName>
                                        </p:attrNameLst>
                                      </p:cBhvr>
                                      <p:to>
                                        <p:strVal val="visible"/>
                                      </p:to>
                                    </p:set>
                                    <p:animEffect transition="in" filter="fade">
                                      <p:cBhvr>
                                        <p:cTn id="40" dur="1000"/>
                                        <p:tgtEl>
                                          <p:spTgt spid="7171">
                                            <p:txEl>
                                              <p:pRg st="8" end="8"/>
                                            </p:txEl>
                                          </p:spTgt>
                                        </p:tgtEl>
                                      </p:cBhvr>
                                    </p:animEffect>
                                    <p:anim calcmode="lin" valueType="num">
                                      <p:cBhvr>
                                        <p:cTn id="41"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t>Kogellager vet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lnSpcReduction="10000"/>
          </a:bodyPr>
          <a:lstStyle/>
          <a:p>
            <a:pPr indent="0">
              <a:buNone/>
              <a:defRPr/>
            </a:pPr>
            <a:r>
              <a:rPr lang="nl-NL" dirty="0"/>
              <a:t>Dit gebruik je voor het smeren en beschermen van onder andere alle typen glij-, kogel- en rollagers, assen, kettingen, tandwielen, scharnieren en andere draaiende delen. </a:t>
            </a:r>
          </a:p>
          <a:p>
            <a:pPr indent="0">
              <a:buNone/>
              <a:defRPr/>
            </a:pPr>
            <a:endParaRPr lang="nl-NL" dirty="0"/>
          </a:p>
          <a:p>
            <a:pPr indent="0">
              <a:buNone/>
              <a:defRPr/>
            </a:pPr>
            <a:r>
              <a:rPr lang="nl-NL" dirty="0"/>
              <a:t>In de tuinbouw wordt dit ook vaak ‘tandbanenvet’ genoemd. </a:t>
            </a:r>
          </a:p>
          <a:p>
            <a:pPr indent="0">
              <a:buNone/>
              <a:defRPr/>
            </a:pPr>
            <a:endParaRPr lang="nl-NL" dirty="0"/>
          </a:p>
          <a:p>
            <a:pPr indent="0">
              <a:buNone/>
              <a:defRPr/>
            </a:pPr>
            <a:r>
              <a:rPr lang="nl-NL" dirty="0"/>
              <a:t>Het meest gebruikte </a:t>
            </a:r>
            <a:r>
              <a:rPr lang="nl-NL" dirty="0" err="1"/>
              <a:t>kogellagervet</a:t>
            </a:r>
            <a:r>
              <a:rPr lang="nl-NL" dirty="0"/>
              <a:t> in de tuinbouw is </a:t>
            </a:r>
            <a:r>
              <a:rPr lang="nl-NL" dirty="0" err="1"/>
              <a:t>Molykote</a:t>
            </a:r>
            <a:r>
              <a:rPr lang="nl-NL" dirty="0"/>
              <a:t>, omdat dit product niet gaat druppelen als het warm wordt.</a:t>
            </a:r>
          </a:p>
          <a:p>
            <a:pPr indent="0">
              <a:buNone/>
              <a:defRPr/>
            </a:pPr>
            <a:endParaRPr lang="nl-NL" dirty="0"/>
          </a:p>
          <a:p>
            <a:pPr indent="0">
              <a:buNone/>
              <a:defRPr/>
            </a:pPr>
            <a:r>
              <a:rPr lang="nl-NL" dirty="0"/>
              <a:t>Hierdoor is het bijvoorbeeld ook geschikt voor het smeren van de scherminstallatie. </a:t>
            </a:r>
          </a:p>
          <a:p>
            <a:pPr indent="0">
              <a:buNone/>
              <a:defRPr/>
            </a:pPr>
            <a:endParaRPr lang="nl-NL" dirty="0"/>
          </a:p>
        </p:txBody>
      </p:sp>
      <p:pic>
        <p:nvPicPr>
          <p:cNvPr id="2" name="Afbeelding 1">
            <a:extLst>
              <a:ext uri="{FF2B5EF4-FFF2-40B4-BE49-F238E27FC236}">
                <a16:creationId xmlns:a16="http://schemas.microsoft.com/office/drawing/2014/main" id="{4D736262-315B-4926-A219-E99A93D03332}"/>
              </a:ext>
            </a:extLst>
          </p:cNvPr>
          <p:cNvPicPr>
            <a:picLocks noChangeAspect="1"/>
          </p:cNvPicPr>
          <p:nvPr/>
        </p:nvPicPr>
        <p:blipFill>
          <a:blip r:embed="rId3"/>
          <a:stretch>
            <a:fillRect/>
          </a:stretch>
        </p:blipFill>
        <p:spPr>
          <a:xfrm>
            <a:off x="8418528" y="4572000"/>
            <a:ext cx="3623691" cy="1881532"/>
          </a:xfrm>
          <a:prstGeom prst="rect">
            <a:avLst/>
          </a:prstGeom>
        </p:spPr>
      </p:pic>
    </p:spTree>
    <p:extLst>
      <p:ext uri="{BB962C8B-B14F-4D97-AF65-F5344CB8AC3E}">
        <p14:creationId xmlns:p14="http://schemas.microsoft.com/office/powerpoint/2010/main" val="23023951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171">
                                            <p:txEl>
                                              <p:pRg st="4" end="4"/>
                                            </p:txEl>
                                          </p:spTgt>
                                        </p:tgtEl>
                                        <p:attrNameLst>
                                          <p:attrName>style.visibility</p:attrName>
                                        </p:attrNameLst>
                                      </p:cBhvr>
                                      <p:to>
                                        <p:strVal val="visible"/>
                                      </p:to>
                                    </p:set>
                                    <p:anim calcmode="lin" valueType="num">
                                      <p:cBhvr additive="base">
                                        <p:cTn id="24"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171">
                                            <p:txEl>
                                              <p:pRg st="6" end="6"/>
                                            </p:txEl>
                                          </p:spTgt>
                                        </p:tgtEl>
                                        <p:attrNameLst>
                                          <p:attrName>style.visibility</p:attrName>
                                        </p:attrNameLst>
                                      </p:cBhvr>
                                      <p:to>
                                        <p:strVal val="visible"/>
                                      </p:to>
                                    </p:set>
                                    <p:anim calcmode="lin" valueType="num">
                                      <p:cBhvr additive="base">
                                        <p:cTn id="30"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t>Kogellager vet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85786" y="1588951"/>
            <a:ext cx="6651494" cy="4738260"/>
          </a:xfrm>
        </p:spPr>
        <p:txBody>
          <a:bodyPr>
            <a:normAutofit/>
          </a:bodyPr>
          <a:lstStyle/>
          <a:p>
            <a:pPr indent="0">
              <a:buNone/>
              <a:defRPr/>
            </a:pPr>
            <a:r>
              <a:rPr lang="nl-NL" dirty="0"/>
              <a:t>Hierdoor is het bijvoorbeeld ook geschikt voor het smeren van de scherminstallatie. </a:t>
            </a:r>
          </a:p>
          <a:p>
            <a:pPr indent="0">
              <a:buNone/>
              <a:defRPr/>
            </a:pPr>
            <a:endParaRPr lang="nl-NL" dirty="0"/>
          </a:p>
          <a:p>
            <a:pPr indent="0">
              <a:buNone/>
              <a:defRPr/>
            </a:pPr>
            <a:r>
              <a:rPr lang="nl-NL" dirty="0"/>
              <a:t>Dit product is verkrijgbaar in kokers voor het smeren van gesloten systemen (dan breng je het aan met een schaarvetpers) en in blikken voor het smeren van open systemen (dan breng je het aan met een bokkenpoot).</a:t>
            </a:r>
          </a:p>
          <a:p>
            <a:pPr indent="0">
              <a:buNone/>
              <a:defRPr/>
            </a:pPr>
            <a:br>
              <a:rPr lang="nl-NL" dirty="0"/>
            </a:br>
            <a:endParaRPr lang="nl-NL" dirty="0"/>
          </a:p>
        </p:txBody>
      </p:sp>
      <p:pic>
        <p:nvPicPr>
          <p:cNvPr id="1028" name="Picture 4" descr="Vetpers: Standaard schaarvetpers">
            <a:extLst>
              <a:ext uri="{FF2B5EF4-FFF2-40B4-BE49-F238E27FC236}">
                <a16:creationId xmlns:a16="http://schemas.microsoft.com/office/drawing/2014/main" id="{E43DF6F8-0574-4FD6-B8E3-F44D09977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155" y="66502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BM Bokkepoot voor Bandenvet">
            <a:extLst>
              <a:ext uri="{FF2B5EF4-FFF2-40B4-BE49-F238E27FC236}">
                <a16:creationId xmlns:a16="http://schemas.microsoft.com/office/drawing/2014/main" id="{4DA2E751-ABD9-47F2-8018-6BA686E96B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3643" y="4074028"/>
            <a:ext cx="3178419" cy="2118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185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anim calcmode="lin" valueType="num">
                                      <p:cBhvr>
                                        <p:cTn id="25" dur="1000" fill="hold"/>
                                        <p:tgtEl>
                                          <p:spTgt spid="1030"/>
                                        </p:tgtEl>
                                        <p:attrNameLst>
                                          <p:attrName>ppt_x</p:attrName>
                                        </p:attrNameLst>
                                      </p:cBhvr>
                                      <p:tavLst>
                                        <p:tav tm="0">
                                          <p:val>
                                            <p:strVal val="#ppt_x"/>
                                          </p:val>
                                        </p:tav>
                                        <p:tav tm="100000">
                                          <p:val>
                                            <p:strVal val="#ppt_x"/>
                                          </p:val>
                                        </p:tav>
                                      </p:tavLst>
                                    </p:anim>
                                    <p:anim calcmode="lin" valueType="num">
                                      <p:cBhvr>
                                        <p:cTn id="2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Luchtmechaniek smeren</a:t>
            </a:r>
          </a:p>
        </p:txBody>
      </p:sp>
      <p:pic>
        <p:nvPicPr>
          <p:cNvPr id="2" name="Onlinemedia 1">
            <a:hlinkClick r:id="" action="ppaction://media"/>
            <a:extLst>
              <a:ext uri="{FF2B5EF4-FFF2-40B4-BE49-F238E27FC236}">
                <a16:creationId xmlns:a16="http://schemas.microsoft.com/office/drawing/2014/main" id="{3CBB2CA0-3396-4260-B102-3ABDFDA73347}"/>
              </a:ext>
            </a:extLst>
          </p:cNvPr>
          <p:cNvPicPr>
            <a:picLocks noGrp="1" noRot="1" noChangeAspect="1"/>
          </p:cNvPicPr>
          <p:nvPr>
            <p:ph idx="1"/>
            <a:videoFile r:link="rId1"/>
          </p:nvPr>
        </p:nvPicPr>
        <p:blipFill>
          <a:blip r:embed="rId4"/>
          <a:stretch>
            <a:fillRect/>
          </a:stretch>
        </p:blipFill>
        <p:spPr>
          <a:xfrm>
            <a:off x="1079224" y="2059499"/>
            <a:ext cx="7273468" cy="4091326"/>
          </a:xfrm>
          <a:prstGeom prst="rect">
            <a:avLst/>
          </a:prstGeom>
        </p:spPr>
      </p:pic>
    </p:spTree>
    <p:extLst>
      <p:ext uri="{BB962C8B-B14F-4D97-AF65-F5344CB8AC3E}">
        <p14:creationId xmlns:p14="http://schemas.microsoft.com/office/powerpoint/2010/main" val="101144185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Keramisch vet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Keramisch vet: dit gebruik je voor de montage van onder andere bouten, moeren, bougies, uitlaatdelen en schijfremmen. </a:t>
            </a:r>
          </a:p>
          <a:p>
            <a:pPr indent="0">
              <a:buNone/>
              <a:defRPr/>
            </a:pPr>
            <a:endParaRPr lang="nl-NL" dirty="0"/>
          </a:p>
          <a:p>
            <a:pPr indent="0">
              <a:buNone/>
              <a:defRPr/>
            </a:pPr>
            <a:r>
              <a:rPr lang="nl-NL" dirty="0"/>
              <a:t>Het zorgt ervoor dat de metalen onderdelen bij schroefdraadverbindingen niet vastroesten en dat ze jaren na montage nog steeds eenvoudig aan- of los te draaien zijn. </a:t>
            </a:r>
          </a:p>
          <a:p>
            <a:pPr indent="0">
              <a:buNone/>
              <a:defRPr/>
            </a:pPr>
            <a:endParaRPr lang="nl-NL" dirty="0"/>
          </a:p>
          <a:p>
            <a:pPr indent="0">
              <a:buNone/>
              <a:defRPr/>
            </a:pPr>
            <a:r>
              <a:rPr lang="nl-NL" dirty="0"/>
              <a:t>Het bekendste keramische vet is kopervet. </a:t>
            </a:r>
          </a:p>
        </p:txBody>
      </p:sp>
      <p:pic>
        <p:nvPicPr>
          <p:cNvPr id="1028" name="Picture 4" descr="Kroon Keramisch vet 600GR - De Olie Concurrent">
            <a:extLst>
              <a:ext uri="{FF2B5EF4-FFF2-40B4-BE49-F238E27FC236}">
                <a16:creationId xmlns:a16="http://schemas.microsoft.com/office/drawing/2014/main" id="{35B78A38-5FD7-46F2-8D3D-8CD269E18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2091" y="4087306"/>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0830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1000"/>
                                        <p:tgtEl>
                                          <p:spTgt spid="7171">
                                            <p:txEl>
                                              <p:pRg st="4" end="4"/>
                                            </p:txEl>
                                          </p:spTgt>
                                        </p:tgtEl>
                                      </p:cBhvr>
                                    </p:animEffect>
                                    <p:anim calcmode="lin" valueType="num">
                                      <p:cBhvr>
                                        <p:cTn id="2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6CCA19EB-BADE-474A-91BD-35E5F319F469}">
  <ds:schemaRefs>
    <ds:schemaRef ds:uri="http://schemas.microsoft.com/office/infopath/2007/PartnerControls"/>
    <ds:schemaRef ds:uri="http://purl.org/dc/elements/1.1/"/>
    <ds:schemaRef ds:uri="http://schemas.microsoft.com/office/2006/documentManagement/types"/>
    <ds:schemaRef ds:uri="88fa185b-b6f4-4426-890a-edc6532e8d4f"/>
    <ds:schemaRef ds:uri="521c7c86-cc27-4cef-8605-4ebb03422227"/>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ECA32E0-6AA8-499E-8D05-5A8186AECA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540</TotalTime>
  <Words>1513</Words>
  <Application>Microsoft Office PowerPoint</Application>
  <PresentationFormat>Breedbeeld</PresentationFormat>
  <Paragraphs>190</Paragraphs>
  <Slides>34</Slides>
  <Notes>32</Notes>
  <HiddenSlides>0</HiddenSlides>
  <MMClips>4</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34</vt:i4>
      </vt:variant>
    </vt:vector>
  </HeadingPairs>
  <TitlesOfParts>
    <vt:vector size="37" baseType="lpstr">
      <vt:lpstr>Arial</vt:lpstr>
      <vt:lpstr>Calibri</vt:lpstr>
      <vt:lpstr>Kantoorthema</vt:lpstr>
      <vt:lpstr>PowerPoint-presentatie</vt:lpstr>
      <vt:lpstr>Aftrap</vt:lpstr>
      <vt:lpstr>Onderhoud van kassen</vt:lpstr>
      <vt:lpstr>Vetten en olie</vt:lpstr>
      <vt:lpstr>Vet</vt:lpstr>
      <vt:lpstr>Kogellager vet</vt:lpstr>
      <vt:lpstr>Kogellager vet</vt:lpstr>
      <vt:lpstr>Luchtmechaniek smeren</vt:lpstr>
      <vt:lpstr>Keramisch vet</vt:lpstr>
      <vt:lpstr>Vaseline</vt:lpstr>
      <vt:lpstr>Smeermiddel</vt:lpstr>
      <vt:lpstr>Smeermiddel</vt:lpstr>
      <vt:lpstr>Smeermiddel</vt:lpstr>
      <vt:lpstr>Kruipolie</vt:lpstr>
      <vt:lpstr>Siliconenspray</vt:lpstr>
      <vt:lpstr>Teflonspray</vt:lpstr>
      <vt:lpstr>Olie</vt:lpstr>
      <vt:lpstr>Olie</vt:lpstr>
      <vt:lpstr>Motorolie</vt:lpstr>
      <vt:lpstr>Hydraulische olie</vt:lpstr>
      <vt:lpstr>Transmissie olie</vt:lpstr>
      <vt:lpstr>Kettingzaagolie</vt:lpstr>
      <vt:lpstr>Zuigercompressor olie</vt:lpstr>
      <vt:lpstr>Absorptiekorrels</vt:lpstr>
      <vt:lpstr>Wat is een lager en waar worden lagers voor gebruikt? </vt:lpstr>
      <vt:lpstr>Eigenschappen van lagers</vt:lpstr>
      <vt:lpstr>Eigenschappen van lagers</vt:lpstr>
      <vt:lpstr>Hoe werken lagers?</vt:lpstr>
      <vt:lpstr>Vetspuit (of schaarvetpers) </vt:lpstr>
      <vt:lpstr>Vetspuit (of schaarvetpers) </vt:lpstr>
      <vt:lpstr>Vetpatroon verwisselen bij een vetspuit</vt:lpstr>
      <vt:lpstr>Vetnippel</vt:lpstr>
      <vt:lpstr>Hoe werkt een vetnippel</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77</cp:revision>
  <dcterms:created xsi:type="dcterms:W3CDTF">2020-11-10T08:38:03Z</dcterms:created>
  <dcterms:modified xsi:type="dcterms:W3CDTF">2022-09-15T18:03:02Z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